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4DBE3"/>
          </a:solidFill>
        </a:fill>
      </a:tcStyle>
    </a:wholeTbl>
    <a:band2H>
      <a:tcTxStyle/>
      <a:tcStyle>
        <a:tcBdr/>
        <a:fill>
          <a:solidFill>
            <a:srgbClr val="EBEEF2"/>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1"/>
          </a:solidFill>
        </a:fill>
      </a:tcStyle>
    </a:firstRow>
  </a:tblStyle>
  <a:tblStyle styleId="{C7B018BB-80A7-4F77-B60F-C8B233D01FF8}"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FE2D3"/>
          </a:solidFill>
        </a:fill>
      </a:tcStyle>
    </a:wholeTbl>
    <a:band2H>
      <a:tcTxStyle/>
      <a:tcStyle>
        <a:tcBdr/>
        <a:fill>
          <a:solidFill>
            <a:srgbClr val="F0F1EA"/>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3"/>
          </a:solidFill>
        </a:fill>
      </a:tcStyle>
    </a:firstRow>
  </a:tblStyle>
  <a:tblStyle styleId="{EEE7283C-3CF3-47DC-8721-378D4A62B228}"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DEDCE1"/>
          </a:solidFill>
        </a:fill>
      </a:tcStyle>
    </a:wholeTbl>
    <a:band2H>
      <a:tcTxStyle/>
      <a:tcStyle>
        <a:tcBdr/>
        <a:fill>
          <a:solidFill>
            <a:srgbClr val="EFEEF1"/>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chemeClr val="accent6"/>
          </a:solidFill>
        </a:fill>
      </a:tcStyle>
    </a:firstRow>
  </a:tblStyle>
  <a:tblStyle styleId="{CF821DB8-F4EB-4A41-A1BA-3FCAFE7338EE}" styleName="">
    <a:tblBg/>
    <a:wholeTbl>
      <a:tcTxStyle b="off" i="off">
        <a:font>
          <a:latin typeface="Bodoni SvtyTwo ITC TT-Book"/>
          <a:ea typeface="Bodoni SvtyTwo ITC TT-Book"/>
          <a:cs typeface="Bodoni SvtyTwo ITC TT-Book"/>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004141"/>
          </a:solidFill>
        </a:fill>
      </a:tcStyle>
    </a:band2H>
    <a:firstCol>
      <a:tcTxStyle b="on" i="off">
        <a:font>
          <a:latin typeface="Bodoni SvtyTwo ITC TT-Bold"/>
          <a:ea typeface="Bodoni SvtyTwo ITC TT-Bold"/>
          <a:cs typeface="Bodoni SvtyTwo ITC TT-Bold"/>
        </a:font>
        <a:srgbClr val="00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Bodoni SvtyTwo ITC TT-Bold"/>
          <a:ea typeface="Bodoni SvtyTwo ITC TT-Bold"/>
          <a:cs typeface="Bodoni SvtyTwo ITC TT-Bold"/>
        </a:font>
        <a:srgbClr val="414141"/>
      </a:tcTxStyle>
      <a:tcStyle>
        <a:tcBdr>
          <a:left>
            <a:ln w="12700" cap="flat">
              <a:noFill/>
              <a:miter lim="400000"/>
            </a:ln>
          </a:left>
          <a:right>
            <a:ln w="12700" cap="flat">
              <a:noFill/>
              <a:miter lim="400000"/>
            </a:ln>
          </a:right>
          <a:top>
            <a:ln w="50800" cap="flat">
              <a:solidFill>
                <a:srgbClr val="414141"/>
              </a:solidFill>
              <a:prstDash val="solid"/>
              <a:round/>
            </a:ln>
          </a:top>
          <a:bottom>
            <a:ln w="25400" cap="flat">
              <a:solidFill>
                <a:srgbClr val="414141"/>
              </a:solidFill>
              <a:prstDash val="solid"/>
              <a:round/>
            </a:ln>
          </a:bottom>
          <a:insideH>
            <a:ln w="12700" cap="flat">
              <a:noFill/>
              <a:miter lim="400000"/>
            </a:ln>
          </a:insideH>
          <a:insideV>
            <a:ln w="12700" cap="flat">
              <a:noFill/>
              <a:miter lim="400000"/>
            </a:ln>
          </a:insideV>
        </a:tcBdr>
        <a:fill>
          <a:solidFill>
            <a:srgbClr val="004141"/>
          </a:solidFill>
        </a:fill>
      </a:tcStyle>
    </a:lastRow>
    <a:firstRow>
      <a:tcTxStyle b="on" i="off">
        <a:font>
          <a:latin typeface="Bodoni SvtyTwo ITC TT-Bold"/>
          <a:ea typeface="Bodoni SvtyTwo ITC TT-Bold"/>
          <a:cs typeface="Bodoni SvtyTwo ITC TT-Bold"/>
        </a:font>
        <a:srgbClr val="004141"/>
      </a:tcTxStyle>
      <a:tcStyle>
        <a:tcBdr>
          <a:left>
            <a:ln w="12700" cap="flat">
              <a:noFill/>
              <a:miter lim="400000"/>
            </a:ln>
          </a:left>
          <a:right>
            <a:ln w="12700" cap="flat">
              <a:noFill/>
              <a:miter lim="400000"/>
            </a:ln>
          </a:right>
          <a:top>
            <a:ln w="25400" cap="flat">
              <a:solidFill>
                <a:srgbClr val="414141"/>
              </a:solidFill>
              <a:prstDash val="solid"/>
              <a:round/>
            </a:ln>
          </a:top>
          <a:bottom>
            <a:ln w="25400" cap="flat">
              <a:solidFill>
                <a:srgbClr val="41414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Bodoni SvtyTwo ITC TT-Book"/>
          <a:ea typeface="Bodoni SvtyTwo ITC TT-Book"/>
          <a:cs typeface="Bodoni SvtyTwo ITC TT-Book"/>
        </a:font>
        <a:srgbClr val="41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CDCDCD"/>
          </a:solidFill>
        </a:fill>
      </a:tcStyle>
    </a:wholeTbl>
    <a:band2H>
      <a:tcTxStyle/>
      <a:tcStyle>
        <a:tcBdr/>
        <a:fill>
          <a:solidFill>
            <a:srgbClr val="E8E8E8"/>
          </a:solidFill>
        </a:fill>
      </a:tcStyle>
    </a:band2H>
    <a:firstCol>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firstCol>
    <a:la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38100" cap="flat">
              <a:solidFill>
                <a:srgbClr val="004141"/>
              </a:solidFill>
              <a:prstDash val="solid"/>
              <a:round/>
            </a:ln>
          </a:top>
          <a:bottom>
            <a:ln w="127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lastRow>
    <a:firstRow>
      <a:tcTxStyle b="on" i="off">
        <a:font>
          <a:latin typeface="Bodoni SvtyTwo ITC TT-Bold"/>
          <a:ea typeface="Bodoni SvtyTwo ITC TT-Bold"/>
          <a:cs typeface="Bodoni SvtyTwo ITC TT-Bold"/>
        </a:font>
        <a:srgbClr val="004141"/>
      </a:tcTxStyle>
      <a:tcStyle>
        <a:tcBdr>
          <a:left>
            <a:ln w="12700" cap="flat">
              <a:solidFill>
                <a:srgbClr val="004141"/>
              </a:solidFill>
              <a:prstDash val="solid"/>
              <a:round/>
            </a:ln>
          </a:left>
          <a:right>
            <a:ln w="12700" cap="flat">
              <a:solidFill>
                <a:srgbClr val="004141"/>
              </a:solidFill>
              <a:prstDash val="solid"/>
              <a:round/>
            </a:ln>
          </a:right>
          <a:top>
            <a:ln w="12700" cap="flat">
              <a:solidFill>
                <a:srgbClr val="004141"/>
              </a:solidFill>
              <a:prstDash val="solid"/>
              <a:round/>
            </a:ln>
          </a:top>
          <a:bottom>
            <a:ln w="38100" cap="flat">
              <a:solidFill>
                <a:srgbClr val="004141"/>
              </a:solidFill>
              <a:prstDash val="solid"/>
              <a:round/>
            </a:ln>
          </a:bottom>
          <a:insideH>
            <a:ln w="12700" cap="flat">
              <a:solidFill>
                <a:srgbClr val="004141"/>
              </a:solidFill>
              <a:prstDash val="solid"/>
              <a:round/>
            </a:ln>
          </a:insideH>
          <a:insideV>
            <a:ln w="12700" cap="flat">
              <a:solidFill>
                <a:srgbClr val="004141"/>
              </a:solidFill>
              <a:prstDash val="solid"/>
              <a:round/>
            </a:ln>
          </a:insideV>
        </a:tcBdr>
        <a:fill>
          <a:solidFill>
            <a:srgbClr val="414141"/>
          </a:solidFill>
        </a:fill>
      </a:tcStyle>
    </a:firstRow>
  </a:tblStyle>
  <a:tblStyle styleId="{2708684C-4D16-4618-839F-0558EEFCDFE6}" styleName="">
    <a:tblBg/>
    <a:wholeTbl>
      <a:tcTxStyle b="off" i="off">
        <a:font>
          <a:latin typeface="Bodoni SvtyTwo ITC TT-Book"/>
          <a:ea typeface="Bodoni SvtyTwo ITC TT-Book"/>
          <a:cs typeface="Bodoni SvtyTwo ITC TT-Book"/>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solidFill>
            <a:srgbClr val="414141">
              <a:alpha val="20000"/>
            </a:srgbClr>
          </a:solidFill>
        </a:fill>
      </a:tcStyle>
    </a:wholeTbl>
    <a:band2H>
      <a:tcTxStyle/>
      <a:tcStyle>
        <a:tcBdr/>
        <a:fill>
          <a:solidFill>
            <a:srgbClr val="FFFFFF"/>
          </a:solidFill>
        </a:fill>
      </a:tcStyle>
    </a:band2H>
    <a:firstCol>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solidFill>
            <a:srgbClr val="414141">
              <a:alpha val="20000"/>
            </a:srgbClr>
          </a:solidFill>
        </a:fill>
      </a:tcStyle>
    </a:firstCol>
    <a:lastRow>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50800" cap="flat">
              <a:solidFill>
                <a:srgbClr val="414141"/>
              </a:solidFill>
              <a:prstDash val="solid"/>
              <a:round/>
            </a:ln>
          </a:top>
          <a:bottom>
            <a:ln w="127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lastRow>
    <a:firstRow>
      <a:tcTxStyle b="on" i="off">
        <a:font>
          <a:latin typeface="Bodoni SvtyTwo ITC TT-Bold"/>
          <a:ea typeface="Bodoni SvtyTwo ITC TT-Bold"/>
          <a:cs typeface="Bodoni SvtyTwo ITC TT-Bold"/>
        </a:font>
        <a:srgbClr val="414141"/>
      </a:tcTxStyle>
      <a:tcStyle>
        <a:tcBdr>
          <a:left>
            <a:ln w="12700" cap="flat">
              <a:solidFill>
                <a:srgbClr val="414141"/>
              </a:solidFill>
              <a:prstDash val="solid"/>
              <a:round/>
            </a:ln>
          </a:left>
          <a:right>
            <a:ln w="12700" cap="flat">
              <a:solidFill>
                <a:srgbClr val="414141"/>
              </a:solidFill>
              <a:prstDash val="solid"/>
              <a:round/>
            </a:ln>
          </a:right>
          <a:top>
            <a:ln w="12700" cap="flat">
              <a:solidFill>
                <a:srgbClr val="414141"/>
              </a:solidFill>
              <a:prstDash val="solid"/>
              <a:round/>
            </a:ln>
          </a:top>
          <a:bottom>
            <a:ln w="25400" cap="flat">
              <a:solidFill>
                <a:srgbClr val="414141"/>
              </a:solidFill>
              <a:prstDash val="solid"/>
              <a:round/>
            </a:ln>
          </a:bottom>
          <a:insideH>
            <a:ln w="12700" cap="flat">
              <a:solidFill>
                <a:srgbClr val="414141"/>
              </a:solidFill>
              <a:prstDash val="solid"/>
              <a:round/>
            </a:ln>
          </a:insideH>
          <a:insideV>
            <a:ln w="12700" cap="flat">
              <a:solidFill>
                <a:srgbClr val="414141"/>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5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31" name="Shape 1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8039884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3" name="Shape 13"/>
          <p:cNvSpPr/>
          <p:nvPr/>
        </p:nvSpPr>
        <p:spPr>
          <a:xfrm>
            <a:off x="508000" y="6591300"/>
            <a:ext cx="11999454" cy="0"/>
          </a:xfrm>
          <a:prstGeom prst="line">
            <a:avLst/>
          </a:prstGeom>
          <a:ln w="12700">
            <a:solidFill>
              <a:srgbClr val="444444">
                <a:alpha val="30000"/>
              </a:srgbClr>
            </a:solidFill>
            <a:miter lim="400000"/>
          </a:ln>
        </p:spPr>
        <p:txBody>
          <a:bodyPr lIns="45718" tIns="45718" rIns="45718" bIns="45718"/>
          <a:lstStyle/>
          <a:p>
            <a:endParaRPr/>
          </a:p>
        </p:txBody>
      </p:sp>
      <p:sp>
        <p:nvSpPr>
          <p:cNvPr id="14" name="Shape 14"/>
          <p:cNvSpPr/>
          <p:nvPr/>
        </p:nvSpPr>
        <p:spPr>
          <a:xfrm>
            <a:off x="507999" y="4089400"/>
            <a:ext cx="12000020" cy="0"/>
          </a:xfrm>
          <a:prstGeom prst="line">
            <a:avLst/>
          </a:prstGeom>
          <a:ln w="12700">
            <a:solidFill>
              <a:srgbClr val="444444">
                <a:alpha val="30000"/>
              </a:srgbClr>
            </a:solidFill>
            <a:miter lim="400000"/>
          </a:ln>
        </p:spPr>
        <p:txBody>
          <a:bodyPr lIns="45718" tIns="45718" rIns="45718" bIns="45718"/>
          <a:lstStyle/>
          <a:p>
            <a:endParaRPr/>
          </a:p>
        </p:txBody>
      </p:sp>
      <p:sp>
        <p:nvSpPr>
          <p:cNvPr id="15" name="Shape 15"/>
          <p:cNvSpPr/>
          <p:nvPr/>
        </p:nvSpPr>
        <p:spPr>
          <a:xfrm flipV="1">
            <a:off x="7994301" y="4526255"/>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16" name="Shape 16"/>
          <p:cNvSpPr>
            <a:spLocks noGrp="1"/>
          </p:cNvSpPr>
          <p:nvPr>
            <p:ph type="body" sz="quarter" idx="1"/>
          </p:nvPr>
        </p:nvSpPr>
        <p:spPr>
          <a:xfrm>
            <a:off x="508000" y="3505200"/>
            <a:ext cx="7200900" cy="508000"/>
          </a:xfrm>
          <a:prstGeom prst="rect">
            <a:avLst/>
          </a:prstGeom>
        </p:spPr>
        <p:txBody>
          <a:bodyPr/>
          <a:lstStyle>
            <a:lvl1pPr marL="0" indent="0">
              <a:lnSpc>
                <a:spcPct val="110000"/>
              </a:lnSpc>
              <a:spcBef>
                <a:spcPts val="0"/>
              </a:spcBef>
              <a:buClrTx/>
              <a:buSzTx/>
              <a:buFontTx/>
              <a:buNone/>
              <a:defRPr sz="2400" i="1"/>
            </a:lvl1pPr>
          </a:lstStyle>
          <a:p>
            <a:r>
              <a:t>Lorem Ipsum Dolor</a:t>
            </a:r>
          </a:p>
        </p:txBody>
      </p:sp>
      <p:sp>
        <p:nvSpPr>
          <p:cNvPr id="17" name="Shape 17"/>
          <p:cNvSpPr>
            <a:spLocks noGrp="1"/>
          </p:cNvSpPr>
          <p:nvPr>
            <p:ph type="title"/>
          </p:nvPr>
        </p:nvSpPr>
        <p:spPr>
          <a:xfrm>
            <a:off x="508000" y="4140200"/>
            <a:ext cx="7200900" cy="2413000"/>
          </a:xfrm>
          <a:prstGeom prst="rect">
            <a:avLst/>
          </a:prstGeom>
        </p:spPr>
        <p:txBody>
          <a:bodyPr/>
          <a:lstStyle>
            <a:lvl1pPr algn="l"/>
          </a:lstStyle>
          <a:p>
            <a:r>
              <a:t>Title Text</a:t>
            </a:r>
          </a:p>
        </p:txBody>
      </p:sp>
      <p:sp>
        <p:nvSpPr>
          <p:cNvPr id="18" name="Shape 18"/>
          <p:cNvSpPr>
            <a:spLocks noGrp="1"/>
          </p:cNvSpPr>
          <p:nvPr>
            <p:ph type="body" sz="quarter" idx="13"/>
          </p:nvPr>
        </p:nvSpPr>
        <p:spPr>
          <a:xfrm>
            <a:off x="8280400" y="4140200"/>
            <a:ext cx="4241800" cy="2413000"/>
          </a:xfrm>
          <a:prstGeom prst="rect">
            <a:avLst/>
          </a:prstGeom>
        </p:spPr>
        <p:txBody>
          <a:bodyPr/>
          <a:lstStyle/>
          <a:p>
            <a:pPr marL="0" indent="0">
              <a:spcBef>
                <a:spcPts val="0"/>
              </a:spcBef>
              <a:buClrTx/>
              <a:buSzTx/>
              <a:buFontTx/>
              <a:buNone/>
              <a:defRPr sz="2400"/>
            </a:pPr>
            <a:endParaRP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7" name="Shape 107"/>
          <p:cNvSpPr>
            <a:spLocks noGrp="1"/>
          </p:cNvSpPr>
          <p:nvPr>
            <p:ph type="body" sz="quarter" idx="1"/>
          </p:nvPr>
        </p:nvSpPr>
        <p:spPr>
          <a:xfrm>
            <a:off x="533400" y="5969000"/>
            <a:ext cx="11938000" cy="609600"/>
          </a:xfrm>
          <a:prstGeom prst="rect">
            <a:avLst/>
          </a:prstGeom>
        </p:spPr>
        <p:txBody>
          <a:bodyPr anchor="t"/>
          <a:lstStyle>
            <a:lvl1pPr marL="0" indent="0" algn="ctr">
              <a:spcBef>
                <a:spcPts val="1200"/>
              </a:spcBef>
              <a:buClrTx/>
              <a:buSzTx/>
              <a:buFontTx/>
              <a:buNone/>
              <a:defRPr sz="3000" i="1"/>
            </a:lvl1pPr>
          </a:lstStyle>
          <a:p>
            <a:r>
              <a:t>–Johnny Appleseed</a:t>
            </a:r>
          </a:p>
        </p:txBody>
      </p:sp>
      <p:sp>
        <p:nvSpPr>
          <p:cNvPr id="108" name="Shape 108"/>
          <p:cNvSpPr>
            <a:spLocks noGrp="1"/>
          </p:cNvSpPr>
          <p:nvPr>
            <p:ph type="body" sz="quarter" idx="13"/>
          </p:nvPr>
        </p:nvSpPr>
        <p:spPr>
          <a:xfrm>
            <a:off x="1270000" y="4254500"/>
            <a:ext cx="10464800" cy="711200"/>
          </a:xfrm>
          <a:prstGeom prst="rect">
            <a:avLst/>
          </a:prstGeom>
        </p:spPr>
        <p:txBody>
          <a:bodyPr/>
          <a:lstStyle/>
          <a:p>
            <a:pPr marL="0" indent="0" algn="ctr">
              <a:spcBef>
                <a:spcPts val="0"/>
              </a:spcBef>
              <a:buClrTx/>
              <a:buSzTx/>
              <a:buFontTx/>
              <a:buNone/>
            </a:pPr>
            <a:endParaRPr/>
          </a:p>
        </p:txBody>
      </p:sp>
      <p:sp>
        <p:nvSpPr>
          <p:cNvPr id="109" name="Shape 1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6" name="Shape 116"/>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17" name="Shape 1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6" name="Shape 26"/>
          <p:cNvSpPr/>
          <p:nvPr/>
        </p:nvSpPr>
        <p:spPr>
          <a:xfrm flipV="1">
            <a:off x="7994301" y="7053554"/>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27" name="Shape 27"/>
          <p:cNvSpPr/>
          <p:nvPr/>
        </p:nvSpPr>
        <p:spPr>
          <a:xfrm>
            <a:off x="508000" y="9131300"/>
            <a:ext cx="11999454" cy="0"/>
          </a:xfrm>
          <a:prstGeom prst="line">
            <a:avLst/>
          </a:prstGeom>
          <a:ln w="12700">
            <a:solidFill>
              <a:srgbClr val="444444">
                <a:alpha val="30000"/>
              </a:srgbClr>
            </a:solidFill>
            <a:miter lim="400000"/>
          </a:ln>
        </p:spPr>
        <p:txBody>
          <a:bodyPr lIns="45718" tIns="45718" rIns="45718" bIns="45718"/>
          <a:lstStyle/>
          <a:p>
            <a:endParaRPr/>
          </a:p>
        </p:txBody>
      </p:sp>
      <p:sp>
        <p:nvSpPr>
          <p:cNvPr id="28" name="Shape 28"/>
          <p:cNvSpPr/>
          <p:nvPr/>
        </p:nvSpPr>
        <p:spPr>
          <a:xfrm>
            <a:off x="507999" y="6629400"/>
            <a:ext cx="12000020" cy="0"/>
          </a:xfrm>
          <a:prstGeom prst="line">
            <a:avLst/>
          </a:prstGeom>
          <a:ln w="12700">
            <a:solidFill>
              <a:srgbClr val="444444">
                <a:alpha val="30000"/>
              </a:srgbClr>
            </a:solidFill>
            <a:miter lim="400000"/>
          </a:ln>
        </p:spPr>
        <p:txBody>
          <a:bodyPr lIns="45718" tIns="45718" rIns="45718" bIns="45718"/>
          <a:lstStyle/>
          <a:p>
            <a:endParaRPr/>
          </a:p>
        </p:txBody>
      </p:sp>
      <p:sp>
        <p:nvSpPr>
          <p:cNvPr id="29" name="Shape 29"/>
          <p:cNvSpPr/>
          <p:nvPr/>
        </p:nvSpPr>
        <p:spPr>
          <a:xfrm flipV="1">
            <a:off x="7994301" y="7053554"/>
            <a:ext cx="2" cy="1642760"/>
          </a:xfrm>
          <a:prstGeom prst="line">
            <a:avLst/>
          </a:prstGeom>
          <a:ln w="12700">
            <a:solidFill>
              <a:srgbClr val="444444">
                <a:alpha val="30000"/>
              </a:srgbClr>
            </a:solidFill>
            <a:miter lim="400000"/>
          </a:ln>
        </p:spPr>
        <p:txBody>
          <a:bodyPr lIns="45718" tIns="45718" rIns="45718" bIns="45718"/>
          <a:lstStyle/>
          <a:p>
            <a:endParaRPr/>
          </a:p>
        </p:txBody>
      </p:sp>
      <p:sp>
        <p:nvSpPr>
          <p:cNvPr id="30" name="Shape 30"/>
          <p:cNvSpPr>
            <a:spLocks noGrp="1"/>
          </p:cNvSpPr>
          <p:nvPr>
            <p:ph type="body" sz="quarter" idx="1"/>
          </p:nvPr>
        </p:nvSpPr>
        <p:spPr>
          <a:xfrm>
            <a:off x="508000" y="6096000"/>
            <a:ext cx="7200900" cy="508000"/>
          </a:xfrm>
          <a:prstGeom prst="rect">
            <a:avLst/>
          </a:prstGeom>
        </p:spPr>
        <p:txBody>
          <a:bodyPr/>
          <a:lstStyle>
            <a:lvl1pPr marL="0" indent="0">
              <a:lnSpc>
                <a:spcPct val="110000"/>
              </a:lnSpc>
              <a:spcBef>
                <a:spcPts val="0"/>
              </a:spcBef>
              <a:buClrTx/>
              <a:buSzTx/>
              <a:buFontTx/>
              <a:buNone/>
              <a:defRPr sz="2400" i="1"/>
            </a:lvl1pPr>
          </a:lstStyle>
          <a:p>
            <a:r>
              <a:t>Lorem Ipsum Dolor</a:t>
            </a:r>
          </a:p>
        </p:txBody>
      </p:sp>
      <p:sp>
        <p:nvSpPr>
          <p:cNvPr id="31" name="Shape 31"/>
          <p:cNvSpPr>
            <a:spLocks noGrp="1"/>
          </p:cNvSpPr>
          <p:nvPr>
            <p:ph type="pic" idx="13"/>
          </p:nvPr>
        </p:nvSpPr>
        <p:spPr>
          <a:xfrm>
            <a:off x="596900" y="633460"/>
            <a:ext cx="11811000" cy="5207003"/>
          </a:xfrm>
          <a:prstGeom prst="rect">
            <a:avLst/>
          </a:prstGeom>
        </p:spPr>
        <p:txBody>
          <a:bodyPr lIns="91439" tIns="45719" rIns="91439" bIns="45719" anchor="t">
            <a:noAutofit/>
          </a:bodyPr>
          <a:lstStyle/>
          <a:p>
            <a:endParaRPr/>
          </a:p>
        </p:txBody>
      </p:sp>
      <p:sp>
        <p:nvSpPr>
          <p:cNvPr id="32" name="Shape 32"/>
          <p:cNvSpPr>
            <a:spLocks noGrp="1"/>
          </p:cNvSpPr>
          <p:nvPr>
            <p:ph type="title"/>
          </p:nvPr>
        </p:nvSpPr>
        <p:spPr>
          <a:xfrm>
            <a:off x="508000" y="6680200"/>
            <a:ext cx="7200900" cy="2413000"/>
          </a:xfrm>
          <a:prstGeom prst="rect">
            <a:avLst/>
          </a:prstGeom>
        </p:spPr>
        <p:txBody>
          <a:bodyPr/>
          <a:lstStyle>
            <a:lvl1pPr algn="l"/>
          </a:lstStyle>
          <a:p>
            <a:r>
              <a:t>Title Text</a:t>
            </a:r>
          </a:p>
        </p:txBody>
      </p:sp>
      <p:sp>
        <p:nvSpPr>
          <p:cNvPr id="33" name="Shape 33"/>
          <p:cNvSpPr>
            <a:spLocks noGrp="1"/>
          </p:cNvSpPr>
          <p:nvPr>
            <p:ph type="body" sz="quarter" idx="14"/>
          </p:nvPr>
        </p:nvSpPr>
        <p:spPr>
          <a:xfrm>
            <a:off x="8280400" y="6680200"/>
            <a:ext cx="4241800" cy="2413000"/>
          </a:xfrm>
          <a:prstGeom prst="rect">
            <a:avLst/>
          </a:prstGeom>
        </p:spPr>
        <p:txBody>
          <a:bodyPr/>
          <a:lstStyle/>
          <a:p>
            <a:pPr marL="0" indent="0">
              <a:spcBef>
                <a:spcPts val="0"/>
              </a:spcBef>
              <a:buClrTx/>
              <a:buSzTx/>
              <a:buFontTx/>
              <a:buNone/>
              <a:defRPr sz="2400"/>
            </a:pPr>
            <a:endParaRP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41" name="Shape 41"/>
          <p:cNvSpPr>
            <a:spLocks noGrp="1"/>
          </p:cNvSpPr>
          <p:nvPr>
            <p:ph type="title"/>
          </p:nvPr>
        </p:nvSpPr>
        <p:spPr>
          <a:xfrm>
            <a:off x="508000" y="3670300"/>
            <a:ext cx="11988800" cy="2413000"/>
          </a:xfrm>
          <a:prstGeom prst="rect">
            <a:avLst/>
          </a:prstGeom>
        </p:spPr>
        <p:txBody>
          <a:bodyPr/>
          <a:lstStyle/>
          <a:p>
            <a:r>
              <a:t>Title Text</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9" name="Shape 49"/>
          <p:cNvSpPr/>
          <p:nvPr/>
        </p:nvSpPr>
        <p:spPr>
          <a:xfrm>
            <a:off x="507999" y="4876800"/>
            <a:ext cx="5676376" cy="0"/>
          </a:xfrm>
          <a:prstGeom prst="line">
            <a:avLst/>
          </a:prstGeom>
          <a:ln w="12700">
            <a:solidFill>
              <a:srgbClr val="444444">
                <a:alpha val="30000"/>
              </a:srgbClr>
            </a:solidFill>
            <a:miter lim="400000"/>
          </a:ln>
        </p:spPr>
        <p:txBody>
          <a:bodyPr lIns="45718" tIns="45718" rIns="45718" bIns="45718"/>
          <a:lstStyle/>
          <a:p>
            <a:endParaRPr/>
          </a:p>
        </p:txBody>
      </p:sp>
      <p:sp>
        <p:nvSpPr>
          <p:cNvPr id="50" name="Shape 50"/>
          <p:cNvSpPr/>
          <p:nvPr/>
        </p:nvSpPr>
        <p:spPr>
          <a:xfrm>
            <a:off x="508000" y="2768600"/>
            <a:ext cx="5676317" cy="0"/>
          </a:xfrm>
          <a:prstGeom prst="line">
            <a:avLst/>
          </a:prstGeom>
          <a:ln w="12700">
            <a:solidFill>
              <a:srgbClr val="444444">
                <a:alpha val="30000"/>
              </a:srgbClr>
            </a:solidFill>
            <a:miter lim="400000"/>
          </a:ln>
        </p:spPr>
        <p:txBody>
          <a:bodyPr lIns="45718" tIns="45718" rIns="45718" bIns="45718"/>
          <a:lstStyle/>
          <a:p>
            <a:endParaRPr/>
          </a:p>
        </p:txBody>
      </p:sp>
      <p:sp>
        <p:nvSpPr>
          <p:cNvPr id="51" name="Shape 51"/>
          <p:cNvSpPr>
            <a:spLocks noGrp="1"/>
          </p:cNvSpPr>
          <p:nvPr>
            <p:ph type="body" sz="quarter" idx="1"/>
          </p:nvPr>
        </p:nvSpPr>
        <p:spPr>
          <a:xfrm>
            <a:off x="508000" y="2171700"/>
            <a:ext cx="5676900" cy="508000"/>
          </a:xfrm>
          <a:prstGeom prst="rect">
            <a:avLst/>
          </a:prstGeom>
        </p:spPr>
        <p:txBody>
          <a:bodyPr anchor="b"/>
          <a:lstStyle>
            <a:lvl1pPr marL="0" indent="0">
              <a:lnSpc>
                <a:spcPct val="110000"/>
              </a:lnSpc>
              <a:spcBef>
                <a:spcPts val="0"/>
              </a:spcBef>
              <a:buClrTx/>
              <a:buSzTx/>
              <a:buFontTx/>
              <a:buNone/>
              <a:defRPr sz="2400" i="1"/>
            </a:lvl1pPr>
          </a:lstStyle>
          <a:p>
            <a:r>
              <a:t>Lorem Ipsum Dolor</a:t>
            </a:r>
          </a:p>
        </p:txBody>
      </p:sp>
      <p:sp>
        <p:nvSpPr>
          <p:cNvPr id="52" name="Shape 52"/>
          <p:cNvSpPr>
            <a:spLocks noGrp="1"/>
          </p:cNvSpPr>
          <p:nvPr>
            <p:ph type="pic" sz="half" idx="13"/>
          </p:nvPr>
        </p:nvSpPr>
        <p:spPr>
          <a:xfrm>
            <a:off x="6818218" y="647698"/>
            <a:ext cx="5588002" cy="8331202"/>
          </a:xfrm>
          <a:prstGeom prst="rect">
            <a:avLst/>
          </a:prstGeom>
        </p:spPr>
        <p:txBody>
          <a:bodyPr lIns="91439" tIns="45719" rIns="91439" bIns="45719" anchor="t">
            <a:noAutofit/>
          </a:bodyPr>
          <a:lstStyle/>
          <a:p>
            <a:endParaRPr/>
          </a:p>
        </p:txBody>
      </p:sp>
      <p:sp>
        <p:nvSpPr>
          <p:cNvPr id="53" name="Shape 53"/>
          <p:cNvSpPr>
            <a:spLocks noGrp="1"/>
          </p:cNvSpPr>
          <p:nvPr>
            <p:ph type="title"/>
          </p:nvPr>
        </p:nvSpPr>
        <p:spPr>
          <a:xfrm>
            <a:off x="508000" y="2806700"/>
            <a:ext cx="5676900" cy="2032000"/>
          </a:xfrm>
          <a:prstGeom prst="rect">
            <a:avLst/>
          </a:prstGeom>
        </p:spPr>
        <p:txBody>
          <a:bodyPr/>
          <a:lstStyle>
            <a:lvl1pPr algn="l">
              <a:defRPr sz="5600"/>
            </a:lvl1pPr>
          </a:lstStyle>
          <a:p>
            <a:r>
              <a:t>Title Text</a:t>
            </a:r>
          </a:p>
        </p:txBody>
      </p:sp>
      <p:sp>
        <p:nvSpPr>
          <p:cNvPr id="54" name="Shape 54"/>
          <p:cNvSpPr>
            <a:spLocks noGrp="1"/>
          </p:cNvSpPr>
          <p:nvPr>
            <p:ph type="body" sz="quarter" idx="14"/>
          </p:nvPr>
        </p:nvSpPr>
        <p:spPr>
          <a:xfrm>
            <a:off x="508000" y="5029200"/>
            <a:ext cx="5676900" cy="4013200"/>
          </a:xfrm>
          <a:prstGeom prst="rect">
            <a:avLst/>
          </a:prstGeom>
        </p:spPr>
        <p:txBody>
          <a:bodyPr anchor="t"/>
          <a:lstStyle/>
          <a:p>
            <a:pPr marL="0" indent="0">
              <a:spcBef>
                <a:spcPts val="0"/>
              </a:spcBef>
              <a:buClrTx/>
              <a:buSzTx/>
              <a:buFontTx/>
              <a:buNone/>
              <a:defRPr sz="2400"/>
            </a:pPr>
            <a:endParaRPr/>
          </a:p>
        </p:txBody>
      </p:sp>
      <p:sp>
        <p:nvSpPr>
          <p:cNvPr id="55" name="Shape 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r>
              <a:t>Title Text</a:t>
            </a:r>
          </a:p>
        </p:txBody>
      </p:sp>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r>
              <a:t>Title Text</a:t>
            </a:r>
          </a:p>
        </p:txBody>
      </p:sp>
      <p:sp>
        <p:nvSpPr>
          <p:cNvPr id="71" name="Shape 7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hape 7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9" name="Shape 79"/>
          <p:cNvSpPr>
            <a:spLocks noGrp="1"/>
          </p:cNvSpPr>
          <p:nvPr>
            <p:ph type="pic" sz="half" idx="13"/>
          </p:nvPr>
        </p:nvSpPr>
        <p:spPr>
          <a:xfrm>
            <a:off x="6819900" y="2654300"/>
            <a:ext cx="5588000" cy="6350000"/>
          </a:xfrm>
          <a:prstGeom prst="rect">
            <a:avLst/>
          </a:prstGeom>
        </p:spPr>
        <p:txBody>
          <a:bodyPr lIns="91439" tIns="45719" rIns="91439" bIns="45719" anchor="t">
            <a:noAutofit/>
          </a:bodyPr>
          <a:lstStyle/>
          <a:p>
            <a:endParaRPr/>
          </a:p>
        </p:txBody>
      </p:sp>
      <p:sp>
        <p:nvSpPr>
          <p:cNvPr id="80" name="Shape 80"/>
          <p:cNvSpPr>
            <a:spLocks noGrp="1"/>
          </p:cNvSpPr>
          <p:nvPr>
            <p:ph type="title"/>
          </p:nvPr>
        </p:nvSpPr>
        <p:spPr>
          <a:prstGeom prst="rect">
            <a:avLst/>
          </a:prstGeom>
        </p:spPr>
        <p:txBody>
          <a:bodyPr/>
          <a:lstStyle/>
          <a:p>
            <a:r>
              <a:t>Title Text</a:t>
            </a:r>
          </a:p>
        </p:txBody>
      </p:sp>
      <p:sp>
        <p:nvSpPr>
          <p:cNvPr id="81" name="Shape 81"/>
          <p:cNvSpPr>
            <a:spLocks noGrp="1"/>
          </p:cNvSpPr>
          <p:nvPr>
            <p:ph type="body" sz="half" idx="1"/>
          </p:nvPr>
        </p:nvSpPr>
        <p:spPr>
          <a:xfrm>
            <a:off x="508000" y="2730500"/>
            <a:ext cx="5816600" cy="6350000"/>
          </a:xfrm>
          <a:prstGeom prst="rect">
            <a:avLst/>
          </a:prstGeom>
        </p:spPr>
        <p:txBody>
          <a:bodyPr/>
          <a:lstStyle>
            <a:lvl1pPr marL="393700" indent="-393700">
              <a:spcBef>
                <a:spcPts val="1800"/>
              </a:spcBef>
              <a:buSzPct val="65000"/>
              <a:defRPr sz="3000"/>
            </a:lvl1pPr>
            <a:lvl2pPr marL="787400" indent="-393700">
              <a:spcBef>
                <a:spcPts val="1800"/>
              </a:spcBef>
              <a:buSzPct val="65000"/>
              <a:defRPr sz="3000"/>
            </a:lvl2pPr>
            <a:lvl3pPr marL="1181100" indent="-393700">
              <a:spcBef>
                <a:spcPts val="1800"/>
              </a:spcBef>
              <a:buSzPct val="65000"/>
              <a:defRPr sz="3000"/>
            </a:lvl3pPr>
            <a:lvl4pPr marL="1574800" indent="-393700">
              <a:spcBef>
                <a:spcPts val="1800"/>
              </a:spcBef>
              <a:buSzPct val="65000"/>
              <a:defRPr sz="3000"/>
            </a:lvl4pPr>
            <a:lvl5pPr marL="1968500" indent="-393700">
              <a:spcBef>
                <a:spcPts val="1800"/>
              </a:spcBef>
              <a:buSzPct val="65000"/>
              <a:defRPr sz="3000"/>
            </a:lvl5pPr>
          </a:lstStyle>
          <a:p>
            <a:r>
              <a:t>Body Level One</a:t>
            </a:r>
          </a:p>
          <a:p>
            <a:pPr lvl="1"/>
            <a:r>
              <a:t>Body Level Two</a:t>
            </a:r>
          </a:p>
          <a:p>
            <a:pPr lvl="2"/>
            <a:r>
              <a:t>Body Level Three</a:t>
            </a:r>
          </a:p>
          <a:p>
            <a:pPr lvl="3"/>
            <a:r>
              <a:t>Body Level Four</a:t>
            </a:r>
          </a:p>
          <a:p>
            <a:pPr lvl="4"/>
            <a:r>
              <a:t>Body Level Five</a:t>
            </a:r>
          </a:p>
        </p:txBody>
      </p:sp>
      <p:sp>
        <p:nvSpPr>
          <p:cNvPr id="82" name="Shape 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9" name="Shape 89"/>
          <p:cNvSpPr>
            <a:spLocks noGrp="1"/>
          </p:cNvSpPr>
          <p:nvPr>
            <p:ph type="body" idx="1"/>
          </p:nvPr>
        </p:nvSpPr>
        <p:spPr>
          <a:xfrm>
            <a:off x="508000" y="1270000"/>
            <a:ext cx="11988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97" name="Shape 97"/>
          <p:cNvSpPr>
            <a:spLocks noGrp="1"/>
          </p:cNvSpPr>
          <p:nvPr>
            <p:ph type="pic" sz="quarter" idx="13"/>
          </p:nvPr>
        </p:nvSpPr>
        <p:spPr>
          <a:xfrm>
            <a:off x="6856318" y="4772798"/>
            <a:ext cx="5499102" cy="4229103"/>
          </a:xfrm>
          <a:prstGeom prst="rect">
            <a:avLst/>
          </a:prstGeom>
        </p:spPr>
        <p:txBody>
          <a:bodyPr lIns="91439" tIns="45719" rIns="91439" bIns="45719" anchor="t">
            <a:noAutofit/>
          </a:bodyPr>
          <a:lstStyle/>
          <a:p>
            <a:endParaRPr/>
          </a:p>
        </p:txBody>
      </p:sp>
      <p:sp>
        <p:nvSpPr>
          <p:cNvPr id="98" name="Shape 98"/>
          <p:cNvSpPr>
            <a:spLocks noGrp="1"/>
          </p:cNvSpPr>
          <p:nvPr>
            <p:ph type="pic" sz="quarter" idx="14"/>
          </p:nvPr>
        </p:nvSpPr>
        <p:spPr>
          <a:xfrm>
            <a:off x="6860561" y="609600"/>
            <a:ext cx="5499103" cy="3530600"/>
          </a:xfrm>
          <a:prstGeom prst="rect">
            <a:avLst/>
          </a:prstGeom>
        </p:spPr>
        <p:txBody>
          <a:bodyPr lIns="91439" tIns="45719" rIns="91439" bIns="45719" anchor="t">
            <a:noAutofit/>
          </a:bodyPr>
          <a:lstStyle/>
          <a:p>
            <a:endParaRPr/>
          </a:p>
        </p:txBody>
      </p:sp>
      <p:sp>
        <p:nvSpPr>
          <p:cNvPr id="99" name="Shape 99"/>
          <p:cNvSpPr>
            <a:spLocks noGrp="1"/>
          </p:cNvSpPr>
          <p:nvPr>
            <p:ph type="pic" sz="half" idx="15"/>
          </p:nvPr>
        </p:nvSpPr>
        <p:spPr>
          <a:xfrm>
            <a:off x="557118" y="609598"/>
            <a:ext cx="5588003" cy="8394702"/>
          </a:xfrm>
          <a:prstGeom prst="rect">
            <a:avLst/>
          </a:prstGeom>
        </p:spPr>
        <p:txBody>
          <a:bodyPr lIns="91439" tIns="45719" rIns="91439" bIns="45719" anchor="t">
            <a:noAutofit/>
          </a:bodyPr>
          <a:lstStyle/>
          <a:p>
            <a:endParaRP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507999" y="2171700"/>
            <a:ext cx="11997293" cy="0"/>
          </a:xfrm>
          <a:prstGeom prst="line">
            <a:avLst/>
          </a:prstGeom>
          <a:ln w="12700">
            <a:solidFill>
              <a:srgbClr val="444444">
                <a:alpha val="30000"/>
              </a:srgbClr>
            </a:solidFill>
            <a:miter lim="400000"/>
          </a:ln>
        </p:spPr>
        <p:txBody>
          <a:bodyPr lIns="45718" tIns="45718" rIns="45718" bIns="45718"/>
          <a:lstStyle/>
          <a:p>
            <a:endParaRPr/>
          </a:p>
        </p:txBody>
      </p:sp>
      <p:sp>
        <p:nvSpPr>
          <p:cNvPr id="3" name="Shape 3"/>
          <p:cNvSpPr/>
          <p:nvPr/>
        </p:nvSpPr>
        <p:spPr>
          <a:xfrm>
            <a:off x="507999" y="635000"/>
            <a:ext cx="11997293" cy="0"/>
          </a:xfrm>
          <a:prstGeom prst="line">
            <a:avLst/>
          </a:prstGeom>
          <a:ln w="12700">
            <a:solidFill>
              <a:srgbClr val="444444">
                <a:alpha val="30000"/>
              </a:srgbClr>
            </a:solidFill>
            <a:miter lim="400000"/>
          </a:ln>
        </p:spPr>
        <p:txBody>
          <a:bodyPr lIns="45718" tIns="45718" rIns="45718" bIns="45718"/>
          <a:lstStyle/>
          <a:p>
            <a:endParaRPr/>
          </a:p>
        </p:txBody>
      </p:sp>
      <p:sp>
        <p:nvSpPr>
          <p:cNvPr id="4" name="Shape 4"/>
          <p:cNvSpPr>
            <a:spLocks noGrp="1"/>
          </p:cNvSpPr>
          <p:nvPr>
            <p:ph type="title"/>
          </p:nvPr>
        </p:nvSpPr>
        <p:spPr>
          <a:xfrm>
            <a:off x="508000" y="800100"/>
            <a:ext cx="11988800" cy="12192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5" name="Shape 5"/>
          <p:cNvSpPr>
            <a:spLocks noGrp="1"/>
          </p:cNvSpPr>
          <p:nvPr>
            <p:ph type="body" idx="1"/>
          </p:nvPr>
        </p:nvSpPr>
        <p:spPr>
          <a:xfrm>
            <a:off x="508000" y="2628900"/>
            <a:ext cx="11988800" cy="6096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6" name="Shape 6"/>
          <p:cNvSpPr>
            <a:spLocks noGrp="1"/>
          </p:cNvSpPr>
          <p:nvPr>
            <p:ph type="sldNum" sz="quarter" idx="2"/>
          </p:nvPr>
        </p:nvSpPr>
        <p:spPr>
          <a:xfrm>
            <a:off x="6324599" y="9258300"/>
            <a:ext cx="342901" cy="406400"/>
          </a:xfrm>
          <a:prstGeom prst="rect">
            <a:avLst/>
          </a:prstGeom>
          <a:ln w="12700">
            <a:miter lim="400000"/>
          </a:ln>
        </p:spPr>
        <p:txBody>
          <a:bodyPr wrap="none" lIns="50800" tIns="50800" rIns="50800" bIns="50800">
            <a:spAutoFit/>
          </a:bodyPr>
          <a:lstStyle>
            <a:lvl1pPr>
              <a:defRPr sz="1800">
                <a:solidFill>
                  <a:srgbClr val="4C4946"/>
                </a:solidFill>
                <a:latin typeface="Palatino"/>
                <a:ea typeface="Palatino"/>
                <a:cs typeface="Palatino"/>
                <a:sym typeface="Palatino"/>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1pPr>
      <a:lvl2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2pPr>
      <a:lvl3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3pPr>
      <a:lvl4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4pPr>
      <a:lvl5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5pPr>
      <a:lvl6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6pPr>
      <a:lvl7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7pPr>
      <a:lvl8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8pPr>
      <a:lvl9pPr marL="0" marR="0" indent="0" algn="ctr" defTabSz="584200" rtl="0" latinLnBrk="0">
        <a:lnSpc>
          <a:spcPct val="90000"/>
        </a:lnSpc>
        <a:spcBef>
          <a:spcPts val="1600"/>
        </a:spcBef>
        <a:spcAft>
          <a:spcPts val="0"/>
        </a:spcAft>
        <a:buClrTx/>
        <a:buSzTx/>
        <a:buFontTx/>
        <a:buNone/>
        <a:tabLst/>
        <a:defRPr sz="7000" b="0" i="0" u="none" strike="noStrike" cap="none" spc="0" baseline="0">
          <a:ln>
            <a:noFill/>
          </a:ln>
          <a:solidFill>
            <a:srgbClr val="D93E2B"/>
          </a:solidFill>
          <a:uFillTx/>
          <a:latin typeface="Bodoni SvtyTwo ITC TT-Book"/>
          <a:ea typeface="Bodoni SvtyTwo ITC TT-Book"/>
          <a:cs typeface="Bodoni SvtyTwo ITC TT-Book"/>
          <a:sym typeface="Bodoni SvtyTwo ITC TT-Book"/>
        </a:defRPr>
      </a:lvl9pPr>
    </p:titleStyle>
    <p:bodyStyle>
      <a:lvl1pPr marL="4699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1pPr>
      <a:lvl2pPr marL="9398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2pPr>
      <a:lvl3pPr marL="14097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3pPr>
      <a:lvl4pPr marL="18796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4pPr>
      <a:lvl5pPr marL="23495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5pPr>
      <a:lvl6pPr marL="28194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6pPr>
      <a:lvl7pPr marL="32893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7pPr>
      <a:lvl8pPr marL="37592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8pPr>
      <a:lvl9pPr marL="4229100" marR="0" indent="-469900" algn="l" defTabSz="584200" rtl="0" latinLnBrk="0">
        <a:lnSpc>
          <a:spcPct val="100000"/>
        </a:lnSpc>
        <a:spcBef>
          <a:spcPts val="2400"/>
        </a:spcBef>
        <a:spcAft>
          <a:spcPts val="0"/>
        </a:spcAft>
        <a:buClr>
          <a:srgbClr val="929292"/>
        </a:buClr>
        <a:buSzPct val="60000"/>
        <a:buFont typeface="Zapf Dingbats"/>
        <a:buChar char="❖"/>
        <a:tabLst/>
        <a:defRPr sz="3600" b="0" i="0" u="none" strike="noStrike" cap="none" spc="0" baseline="0">
          <a:ln>
            <a:noFill/>
          </a:ln>
          <a:solidFill>
            <a:srgbClr val="414141"/>
          </a:solidFill>
          <a:uFillTx/>
          <a:latin typeface="Palatino"/>
          <a:ea typeface="Palatino"/>
          <a:cs typeface="Palatino"/>
          <a:sym typeface="Palatino"/>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ctrTitle"/>
          </p:nvPr>
        </p:nvSpPr>
        <p:spPr>
          <a:prstGeom prst="rect">
            <a:avLst/>
          </a:prstGeom>
        </p:spPr>
        <p:txBody>
          <a:bodyPr/>
          <a:lstStyle>
            <a:lvl1pPr>
              <a:defRPr sz="6600"/>
            </a:lvl1pPr>
          </a:lstStyle>
          <a:p>
            <a:r>
              <a:rPr b="1" dirty="0"/>
              <a:t>Freedom From Faking </a:t>
            </a:r>
          </a:p>
        </p:txBody>
      </p:sp>
      <p:sp>
        <p:nvSpPr>
          <p:cNvPr id="134" name="Shape 134"/>
          <p:cNvSpPr>
            <a:spLocks noGrp="1"/>
          </p:cNvSpPr>
          <p:nvPr>
            <p:ph type="subTitle" sz="quarter" idx="1"/>
          </p:nvPr>
        </p:nvSpPr>
        <p:spPr>
          <a:xfrm>
            <a:off x="8280400" y="4140200"/>
            <a:ext cx="4241800" cy="2413000"/>
          </a:xfrm>
          <a:prstGeom prst="rect">
            <a:avLst/>
          </a:prstGeom>
        </p:spPr>
        <p:txBody>
          <a:bodyPr/>
          <a:lstStyle>
            <a:lvl1pPr>
              <a:lnSpc>
                <a:spcPct val="100000"/>
              </a:lnSpc>
              <a:defRPr i="0"/>
            </a:lvl1pPr>
          </a:lstStyle>
          <a:p>
            <a:r>
              <a:rPr b="1" dirty="0"/>
              <a:t>How the Gospel frees us from the guilt, shame and insecurity we try to hide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prstGeom prst="rect">
            <a:avLst/>
          </a:prstGeom>
        </p:spPr>
        <p:txBody>
          <a:bodyPr/>
          <a:lstStyle/>
          <a:p>
            <a:r>
              <a:t>Enter The Gospel</a:t>
            </a:r>
          </a:p>
        </p:txBody>
      </p:sp>
      <p:sp>
        <p:nvSpPr>
          <p:cNvPr id="161" name="Shape 161"/>
          <p:cNvSpPr>
            <a:spLocks noGrp="1"/>
          </p:cNvSpPr>
          <p:nvPr>
            <p:ph type="body" idx="1"/>
          </p:nvPr>
        </p:nvSpPr>
        <p:spPr>
          <a:xfrm>
            <a:off x="508000" y="2425170"/>
            <a:ext cx="11988800" cy="6887965"/>
          </a:xfrm>
          <a:prstGeom prst="rect">
            <a:avLst/>
          </a:prstGeom>
        </p:spPr>
        <p:txBody>
          <a:bodyPr/>
          <a:lstStyle/>
          <a:p>
            <a:pPr marL="446404" indent="-446404" defTabSz="554990">
              <a:spcBef>
                <a:spcPts val="2200"/>
              </a:spcBef>
              <a:defRPr sz="3400"/>
            </a:pPr>
            <a:r>
              <a:t>Genesis 3:21 And the Lord God made for Adam and for his wife garments of skins and clothed them. </a:t>
            </a:r>
          </a:p>
          <a:p>
            <a:pPr marL="446404" indent="-446404" defTabSz="554990">
              <a:spcBef>
                <a:spcPts val="2200"/>
              </a:spcBef>
              <a:defRPr sz="3400"/>
            </a:pPr>
            <a:r>
              <a:t>God was saying you can’t fix what is wrong with you by faking it. You can’t cover it up with leaves or by blame shifting - the solution is more radical. An innocent being must die in your place and you must be covered by it’s innocence.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prstGeom prst="rect">
            <a:avLst/>
          </a:prstGeom>
        </p:spPr>
        <p:txBody>
          <a:bodyPr/>
          <a:lstStyle/>
          <a:p>
            <a:r>
              <a:t>Enters The Gospel</a:t>
            </a:r>
          </a:p>
        </p:txBody>
      </p:sp>
      <p:sp>
        <p:nvSpPr>
          <p:cNvPr id="164" name="Shape 164"/>
          <p:cNvSpPr>
            <a:spLocks noGrp="1"/>
          </p:cNvSpPr>
          <p:nvPr>
            <p:ph type="body" idx="1"/>
          </p:nvPr>
        </p:nvSpPr>
        <p:spPr>
          <a:xfrm>
            <a:off x="508000" y="2425170"/>
            <a:ext cx="11988800" cy="6887965"/>
          </a:xfrm>
          <a:prstGeom prst="rect">
            <a:avLst/>
          </a:prstGeom>
        </p:spPr>
        <p:txBody>
          <a:bodyPr/>
          <a:lstStyle/>
          <a:p>
            <a:r>
              <a:t>all of our guilt, shame and insecurity died with Jesus on the cross</a:t>
            </a:r>
          </a:p>
          <a:p>
            <a:r>
              <a:t>when God shows up we don’t need to hide - we are perfect in his eyes</a:t>
            </a:r>
          </a:p>
          <a:p>
            <a:r>
              <a:t>If we know the Gospel, accept it, trust it, learn to lean on it then we don’t have to fake it anymore.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prstGeom prst="rect">
            <a:avLst/>
          </a:prstGeom>
        </p:spPr>
        <p:txBody>
          <a:bodyPr/>
          <a:lstStyle/>
          <a:p>
            <a:r>
              <a:t>1 John 1:5-10</a:t>
            </a:r>
          </a:p>
        </p:txBody>
      </p:sp>
      <p:sp>
        <p:nvSpPr>
          <p:cNvPr id="167" name="Shape 167"/>
          <p:cNvSpPr>
            <a:spLocks noGrp="1"/>
          </p:cNvSpPr>
          <p:nvPr>
            <p:ph type="body" idx="1"/>
          </p:nvPr>
        </p:nvSpPr>
        <p:spPr>
          <a:xfrm>
            <a:off x="508000" y="2425170"/>
            <a:ext cx="11988800" cy="6887965"/>
          </a:xfrm>
          <a:prstGeom prst="rect">
            <a:avLst/>
          </a:prstGeom>
        </p:spPr>
        <p:txBody>
          <a:bodyPr/>
          <a:lstStyle>
            <a:lvl1pPr marL="0" indent="0" defTabSz="566673">
              <a:spcBef>
                <a:spcPts val="2300"/>
              </a:spcBef>
              <a:buSzTx/>
              <a:buNone/>
              <a:defRPr sz="3400"/>
            </a:lvl1pPr>
          </a:lstStyle>
          <a:p>
            <a:r>
              <a:t>5 This is the message we have heard from him and proclaim to you, that God is light, and in him is no darkness at all. 6 If we say we have fellowship with him while we walk in darkness, we lie (we are faking it) and do not practice the truth. 7 But if we walk in the light, as he is in the light, we have fellowship with one another, and the blood of Jesus his Son cleanses us from all sin. 8 If we say we have no sin, we deceive ourselves, and the truth is not in us. 9 If we confess our sins, he is faithful and just to forgive us our sins and to cleanse us from all unrighteousness. 10 If we say we have not sinned, we make him a liar, and his word is not in us.</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prstGeom prst="rect">
            <a:avLst/>
          </a:prstGeom>
        </p:spPr>
        <p:txBody>
          <a:bodyPr/>
          <a:lstStyle/>
          <a:p>
            <a:r>
              <a:t>Three Steps In Ditching Guilt</a:t>
            </a:r>
          </a:p>
        </p:txBody>
      </p:sp>
      <p:sp>
        <p:nvSpPr>
          <p:cNvPr id="170" name="Shape 170"/>
          <p:cNvSpPr>
            <a:spLocks noGrp="1"/>
          </p:cNvSpPr>
          <p:nvPr>
            <p:ph type="body" idx="1"/>
          </p:nvPr>
        </p:nvSpPr>
        <p:spPr>
          <a:xfrm>
            <a:off x="508000" y="2425170"/>
            <a:ext cx="11988800" cy="6887965"/>
          </a:xfrm>
          <a:prstGeom prst="rect">
            <a:avLst/>
          </a:prstGeom>
        </p:spPr>
        <p:txBody>
          <a:bodyPr/>
          <a:lstStyle/>
          <a:p>
            <a:r>
              <a:t>Become a fearless confessor </a:t>
            </a:r>
          </a:p>
          <a:p>
            <a:r>
              <a:t>Accept the Gospel fully</a:t>
            </a:r>
          </a:p>
          <a:p>
            <a:r>
              <a:t>Confess to one another</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ctrTitle"/>
          </p:nvPr>
        </p:nvSpPr>
        <p:spPr>
          <a:prstGeom prst="rect">
            <a:avLst/>
          </a:prstGeom>
        </p:spPr>
        <p:txBody>
          <a:bodyPr/>
          <a:lstStyle>
            <a:lvl1pPr>
              <a:defRPr sz="6600"/>
            </a:lvl1pPr>
          </a:lstStyle>
          <a:p>
            <a:r>
              <a:t>Freedom From Faking </a:t>
            </a:r>
          </a:p>
        </p:txBody>
      </p:sp>
      <p:sp>
        <p:nvSpPr>
          <p:cNvPr id="173" name="Shape 173"/>
          <p:cNvSpPr>
            <a:spLocks noGrp="1"/>
          </p:cNvSpPr>
          <p:nvPr>
            <p:ph type="subTitle" sz="quarter" idx="1"/>
          </p:nvPr>
        </p:nvSpPr>
        <p:spPr>
          <a:xfrm>
            <a:off x="8280400" y="4140200"/>
            <a:ext cx="4241800" cy="2413000"/>
          </a:xfrm>
          <a:prstGeom prst="rect">
            <a:avLst/>
          </a:prstGeom>
        </p:spPr>
        <p:txBody>
          <a:bodyPr/>
          <a:lstStyle>
            <a:lvl1pPr>
              <a:lnSpc>
                <a:spcPct val="100000"/>
              </a:lnSpc>
              <a:defRPr i="0"/>
            </a:lvl1pPr>
          </a:lstStyle>
          <a:p>
            <a:r>
              <a:t>How the Gospel frees us from the guilt, shame and insecurity we try to hide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p>
            <a:r>
              <a:t>What is Faking</a:t>
            </a:r>
          </a:p>
        </p:txBody>
      </p:sp>
      <p:sp>
        <p:nvSpPr>
          <p:cNvPr id="137" name="Shape 137"/>
          <p:cNvSpPr>
            <a:spLocks noGrp="1"/>
          </p:cNvSpPr>
          <p:nvPr>
            <p:ph type="body" idx="1"/>
          </p:nvPr>
        </p:nvSpPr>
        <p:spPr>
          <a:prstGeom prst="rect">
            <a:avLst/>
          </a:prstGeom>
        </p:spPr>
        <p:txBody>
          <a:bodyPr/>
          <a:lstStyle/>
          <a:p>
            <a:r>
              <a:t>Faking is lying about who you really are, right now, today. It’s putting on a face, it’s pretending. </a:t>
            </a:r>
          </a:p>
          <a:p>
            <a:r>
              <a:t>Faking is one of the oldest human responses to guilt, shame and insecurity.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p>
            <a:r>
              <a:t>Genesis 3:1-13</a:t>
            </a:r>
          </a:p>
        </p:txBody>
      </p:sp>
      <p:sp>
        <p:nvSpPr>
          <p:cNvPr id="140" name="Shape 140"/>
          <p:cNvSpPr>
            <a:spLocks noGrp="1"/>
          </p:cNvSpPr>
          <p:nvPr>
            <p:ph type="body" idx="1"/>
          </p:nvPr>
        </p:nvSpPr>
        <p:spPr>
          <a:xfrm>
            <a:off x="508000" y="2425170"/>
            <a:ext cx="11988800" cy="6887965"/>
          </a:xfrm>
          <a:prstGeom prst="rect">
            <a:avLst/>
          </a:prstGeom>
        </p:spPr>
        <p:txBody>
          <a:bodyPr/>
          <a:lstStyle/>
          <a:p>
            <a:pPr marL="0" indent="0" defTabSz="438150">
              <a:spcBef>
                <a:spcPts val="1800"/>
              </a:spcBef>
              <a:buSzTx/>
              <a:buNone/>
              <a:defRPr sz="2700"/>
            </a:pPr>
            <a:r>
              <a:t>1 Now the serpent was more crafty than any other beast of the field that the Lord God had made.</a:t>
            </a:r>
          </a:p>
          <a:p>
            <a:pPr marL="0" indent="0" defTabSz="438150">
              <a:spcBef>
                <a:spcPts val="1800"/>
              </a:spcBef>
              <a:buSzTx/>
              <a:buNone/>
              <a:defRPr sz="2700"/>
            </a:pPr>
            <a:r>
              <a:t>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4 But the serpent said to the woman, “You will not surely die.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 7 Then the eyes of both were opened, and they knew that they were naked. And they sewed fig leaves together and made themselves loincloths.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p>
            <a:r>
              <a:t>Genesis 3:1-13</a:t>
            </a:r>
          </a:p>
        </p:txBody>
      </p:sp>
      <p:sp>
        <p:nvSpPr>
          <p:cNvPr id="143" name="Shape 143"/>
          <p:cNvSpPr>
            <a:spLocks noGrp="1"/>
          </p:cNvSpPr>
          <p:nvPr>
            <p:ph type="body" idx="1"/>
          </p:nvPr>
        </p:nvSpPr>
        <p:spPr>
          <a:xfrm>
            <a:off x="508000" y="2425170"/>
            <a:ext cx="11988800" cy="6887965"/>
          </a:xfrm>
          <a:prstGeom prst="rect">
            <a:avLst/>
          </a:prstGeom>
        </p:spPr>
        <p:txBody>
          <a:bodyPr/>
          <a:lstStyle>
            <a:lvl1pPr marL="0" indent="0" defTabSz="543305">
              <a:spcBef>
                <a:spcPts val="2200"/>
              </a:spcBef>
              <a:buSzTx/>
              <a:buNone/>
              <a:defRPr sz="3300"/>
            </a:lvl1pPr>
          </a:lstStyle>
          <a:p>
            <a:r>
              <a:t>8 And they heard the sound of the Lord God walking in the garden in the cool of the day, and the man and his wife hid themselves from the presence of the Lord God among the trees of the garden. 9 But the Lord God called to the man and said to him, “Where are you?” 10 And he said, “I heard the sound of you in the garden, and I was afraid, because I was naked, and I hid myself.” 11 He said, “Who told you that you were naked? Have you eaten of the tree of which I commanded you not to eat?” 12 The man said, “The woman whom you gave to be with me, she gave me fruit of the tree, and I ate.” 13 Then the Lord God said to the woman, “What is this that you have done?” The woman said, “The serpent deceived me, and I ate.”</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prstGeom prst="rect">
            <a:avLst/>
          </a:prstGeom>
        </p:spPr>
        <p:txBody>
          <a:bodyPr/>
          <a:lstStyle/>
          <a:p>
            <a:r>
              <a:t>Threefold Fakery</a:t>
            </a:r>
          </a:p>
        </p:txBody>
      </p:sp>
      <p:sp>
        <p:nvSpPr>
          <p:cNvPr id="146" name="Shape 146"/>
          <p:cNvSpPr>
            <a:spLocks noGrp="1"/>
          </p:cNvSpPr>
          <p:nvPr>
            <p:ph type="body" idx="1"/>
          </p:nvPr>
        </p:nvSpPr>
        <p:spPr>
          <a:xfrm>
            <a:off x="508000" y="2425170"/>
            <a:ext cx="11988800" cy="6887965"/>
          </a:xfrm>
          <a:prstGeom prst="rect">
            <a:avLst/>
          </a:prstGeom>
        </p:spPr>
        <p:txBody>
          <a:bodyPr/>
          <a:lstStyle/>
          <a:p>
            <a:r>
              <a:t>They hide from each other</a:t>
            </a:r>
          </a:p>
          <a:p>
            <a:r>
              <a:t>They hide from God</a:t>
            </a:r>
          </a:p>
          <a:p>
            <a:r>
              <a:t>They hide from their hiding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p>
            <a:r>
              <a:t>Hiding From Others</a:t>
            </a:r>
          </a:p>
        </p:txBody>
      </p:sp>
      <p:sp>
        <p:nvSpPr>
          <p:cNvPr id="149" name="Shape 149"/>
          <p:cNvSpPr>
            <a:spLocks noGrp="1"/>
          </p:cNvSpPr>
          <p:nvPr>
            <p:ph type="body" idx="1"/>
          </p:nvPr>
        </p:nvSpPr>
        <p:spPr>
          <a:xfrm>
            <a:off x="508000" y="2425170"/>
            <a:ext cx="11988800" cy="6887965"/>
          </a:xfrm>
          <a:prstGeom prst="rect">
            <a:avLst/>
          </a:prstGeom>
        </p:spPr>
        <p:txBody>
          <a:bodyPr/>
          <a:lstStyle/>
          <a:p>
            <a:r>
              <a:t>The human response to guilt and shame is literally to throw leaves on it.</a:t>
            </a:r>
          </a:p>
          <a:p>
            <a:r>
              <a:t>It wasn’t the exposure of their bodies that was a new phenomenon it was the exposure of guilty souls. Because of the guilt - Adam and Eve couldn’t stand to be seen fully by each other any more. They couldn’t be vulnerable and open. They needed to hide what was inside. </a:t>
            </a:r>
          </a:p>
          <a:p>
            <a:r>
              <a:t>Clothes hang on the outside of us to represent us to the world.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p>
            <a:r>
              <a:t>Hiding From Others</a:t>
            </a:r>
          </a:p>
        </p:txBody>
      </p:sp>
      <p:sp>
        <p:nvSpPr>
          <p:cNvPr id="152" name="Shape 152"/>
          <p:cNvSpPr>
            <a:spLocks noGrp="1"/>
          </p:cNvSpPr>
          <p:nvPr>
            <p:ph type="body" idx="1"/>
          </p:nvPr>
        </p:nvSpPr>
        <p:spPr>
          <a:xfrm>
            <a:off x="508000" y="2425170"/>
            <a:ext cx="11988800" cy="6887965"/>
          </a:xfrm>
          <a:prstGeom prst="rect">
            <a:avLst/>
          </a:prstGeom>
        </p:spPr>
        <p:txBody>
          <a:bodyPr/>
          <a:lstStyle/>
          <a:p>
            <a:r>
              <a:t>We want people to look on our outside because then maybe, just maybe, they won’t look so hard at our heart and our soul.</a:t>
            </a:r>
          </a:p>
          <a:p>
            <a:r>
              <a:t>Hearts are holy or sinful, good or bad, innocent or guilty, full of shame or joy, numb or aware, dead or alive.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t>Hiding From God</a:t>
            </a:r>
          </a:p>
        </p:txBody>
      </p:sp>
      <p:sp>
        <p:nvSpPr>
          <p:cNvPr id="155" name="Shape 155"/>
          <p:cNvSpPr>
            <a:spLocks noGrp="1"/>
          </p:cNvSpPr>
          <p:nvPr>
            <p:ph type="body" idx="1"/>
          </p:nvPr>
        </p:nvSpPr>
        <p:spPr>
          <a:xfrm>
            <a:off x="508000" y="2425170"/>
            <a:ext cx="11988800" cy="6887965"/>
          </a:xfrm>
          <a:prstGeom prst="rect">
            <a:avLst/>
          </a:prstGeom>
        </p:spPr>
        <p:txBody>
          <a:bodyPr/>
          <a:lstStyle/>
          <a:p>
            <a:r>
              <a:t>What started as a little external faking and a little external cover up ends in them fleeing to a place that they can’t be seen at all.</a:t>
            </a:r>
          </a:p>
          <a:p>
            <a:r>
              <a:t>Their guilt is exposed in the light of His innocence. Their shame is exposed in the light of His righteousness. Their guilt is exposed in the light of his perfect holiness.</a:t>
            </a:r>
          </a:p>
          <a:p>
            <a:r>
              <a:t>People flee to darkness to avoid God</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p>
            <a:r>
              <a:t>Hiding From Hiding</a:t>
            </a:r>
          </a:p>
        </p:txBody>
      </p:sp>
      <p:sp>
        <p:nvSpPr>
          <p:cNvPr id="158" name="Shape 158"/>
          <p:cNvSpPr>
            <a:spLocks noGrp="1"/>
          </p:cNvSpPr>
          <p:nvPr>
            <p:ph type="body" idx="1"/>
          </p:nvPr>
        </p:nvSpPr>
        <p:spPr>
          <a:xfrm>
            <a:off x="508000" y="2425170"/>
            <a:ext cx="11988800" cy="6887965"/>
          </a:xfrm>
          <a:prstGeom prst="rect">
            <a:avLst/>
          </a:prstGeom>
        </p:spPr>
        <p:txBody>
          <a:bodyPr/>
          <a:lstStyle/>
          <a:p>
            <a:r>
              <a:t>We would think that Adam and Eve, having been blindsided with the guilt and shame and insecurity and fear of sinning against God, would be eager to confess and plead and say God - we’ve sinned against you - be merciful and rescue us.</a:t>
            </a:r>
          </a:p>
          <a:p>
            <a:r>
              <a:t>How do Adam and Eve hide their hiding? They blame-shift.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1" build="p" bldLvl="5" animBg="1" advAuto="0"/>
    </p:bldLst>
  </p:timing>
</p:sld>
</file>

<file path=ppt/theme/theme1.xml><?xml version="1.0" encoding="utf-8"?>
<a:theme xmlns:a="http://schemas.openxmlformats.org/drawingml/2006/main" name="New_Template4">
  <a:themeElements>
    <a:clrScheme name="New_Template4">
      <a:dk1>
        <a:srgbClr val="414141"/>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4">
  <a:themeElements>
    <a:clrScheme name="New_Template4">
      <a:dk1>
        <a:srgbClr val="000000"/>
      </a:dk1>
      <a:lt1>
        <a:srgbClr val="FFFFFF"/>
      </a:lt1>
      <a:dk2>
        <a:srgbClr val="A7A7A7"/>
      </a:dk2>
      <a:lt2>
        <a:srgbClr val="535353"/>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Helvetica Neue"/>
        <a:ea typeface="Helvetica Neue"/>
        <a:cs typeface="Helvetica Neue"/>
      </a:majorFont>
      <a:minorFont>
        <a:latin typeface="Helvetica"/>
        <a:ea typeface="Helvetica"/>
        <a:cs typeface="Helvetic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4141"/>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414141"/>
            </a:solidFill>
            <a:effectLst/>
            <a:uFillTx/>
            <a:latin typeface="Bodoni SvtyTwo ITC TT-Book"/>
            <a:ea typeface="Bodoni SvtyTwo ITC TT-Book"/>
            <a:cs typeface="Bodoni SvtyTwo ITC TT-Book"/>
            <a:sym typeface="Bodoni SvtyTwo ITC TT-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1113</Words>
  <Application>Microsoft Office PowerPoint</Application>
  <PresentationFormat>Custom</PresentationFormat>
  <Paragraphs>43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Bodoni SvtyTwo ITC TT-Book</vt:lpstr>
      <vt:lpstr>Helvetica Neue</vt:lpstr>
      <vt:lpstr>Palatino</vt:lpstr>
      <vt:lpstr>Zapf Dingbats</vt:lpstr>
      <vt:lpstr>New_Template4</vt:lpstr>
      <vt:lpstr>Freedom From Faking </vt:lpstr>
      <vt:lpstr>What is Faking</vt:lpstr>
      <vt:lpstr>Genesis 3:1-13</vt:lpstr>
      <vt:lpstr>Genesis 3:1-13</vt:lpstr>
      <vt:lpstr>Threefold Fakery</vt:lpstr>
      <vt:lpstr>Hiding From Others</vt:lpstr>
      <vt:lpstr>Hiding From Others</vt:lpstr>
      <vt:lpstr>Hiding From God</vt:lpstr>
      <vt:lpstr>Hiding From Hiding</vt:lpstr>
      <vt:lpstr>Enter The Gospel</vt:lpstr>
      <vt:lpstr>Enters The Gospel</vt:lpstr>
      <vt:lpstr>1 John 1:5-10</vt:lpstr>
      <vt:lpstr>Three Steps In Ditching Guilt</vt:lpstr>
      <vt:lpstr>Freedom From Faking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From Faking </dc:title>
  <dc:creator>mary holdahl</dc:creator>
  <cp:lastModifiedBy>mary holdahl</cp:lastModifiedBy>
  <cp:revision>2</cp:revision>
  <dcterms:modified xsi:type="dcterms:W3CDTF">2021-06-28T13:33:28Z</dcterms:modified>
</cp:coreProperties>
</file>