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818181"/>
        </a:solidFill>
        <a:effectLst/>
        <a:uFillTx/>
        <a:latin typeface="+mn-lt"/>
        <a:ea typeface="+mn-ea"/>
        <a:cs typeface="+mn-cs"/>
        <a:sym typeface="Palatino"/>
      </a:defRPr>
    </a:lvl1pPr>
    <a:lvl2pPr marL="0" marR="0" indent="3429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818181"/>
        </a:solidFill>
        <a:effectLst/>
        <a:uFillTx/>
        <a:latin typeface="+mn-lt"/>
        <a:ea typeface="+mn-ea"/>
        <a:cs typeface="+mn-cs"/>
        <a:sym typeface="Palatino"/>
      </a:defRPr>
    </a:lvl2pPr>
    <a:lvl3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818181"/>
        </a:solidFill>
        <a:effectLst/>
        <a:uFillTx/>
        <a:latin typeface="+mn-lt"/>
        <a:ea typeface="+mn-ea"/>
        <a:cs typeface="+mn-cs"/>
        <a:sym typeface="Palatino"/>
      </a:defRPr>
    </a:lvl3pPr>
    <a:lvl4pPr marL="0" marR="0" indent="10287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818181"/>
        </a:solidFill>
        <a:effectLst/>
        <a:uFillTx/>
        <a:latin typeface="+mn-lt"/>
        <a:ea typeface="+mn-ea"/>
        <a:cs typeface="+mn-cs"/>
        <a:sym typeface="Palatino"/>
      </a:defRPr>
    </a:lvl4pPr>
    <a:lvl5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818181"/>
        </a:solidFill>
        <a:effectLst/>
        <a:uFillTx/>
        <a:latin typeface="+mn-lt"/>
        <a:ea typeface="+mn-ea"/>
        <a:cs typeface="+mn-cs"/>
        <a:sym typeface="Palatino"/>
      </a:defRPr>
    </a:lvl5pPr>
    <a:lvl6pPr marL="0" marR="0" indent="17145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818181"/>
        </a:solidFill>
        <a:effectLst/>
        <a:uFillTx/>
        <a:latin typeface="+mn-lt"/>
        <a:ea typeface="+mn-ea"/>
        <a:cs typeface="+mn-cs"/>
        <a:sym typeface="Palatino"/>
      </a:defRPr>
    </a:lvl6pPr>
    <a:lvl7pPr marL="0" marR="0" indent="2057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818181"/>
        </a:solidFill>
        <a:effectLst/>
        <a:uFillTx/>
        <a:latin typeface="+mn-lt"/>
        <a:ea typeface="+mn-ea"/>
        <a:cs typeface="+mn-cs"/>
        <a:sym typeface="Palatino"/>
      </a:defRPr>
    </a:lvl7pPr>
    <a:lvl8pPr marL="0" marR="0" indent="24003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818181"/>
        </a:solidFill>
        <a:effectLst/>
        <a:uFillTx/>
        <a:latin typeface="+mn-lt"/>
        <a:ea typeface="+mn-ea"/>
        <a:cs typeface="+mn-cs"/>
        <a:sym typeface="Palatino"/>
      </a:defRPr>
    </a:lvl8pPr>
    <a:lvl9pPr marL="0" marR="0" indent="2743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818181"/>
        </a:solidFill>
        <a:effectLst/>
        <a:uFillTx/>
        <a:latin typeface="+mn-lt"/>
        <a:ea typeface="+mn-ea"/>
        <a:cs typeface="+mn-cs"/>
        <a:sym typeface="Palatino"/>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818181"/>
        </a:fontRef>
        <a:srgbClr val="818181"/>
      </a:tcTxStyle>
      <a:tcStyle>
        <a:tcBdr>
          <a:left>
            <a:ln w="12700" cap="flat">
              <a:solidFill>
                <a:srgbClr val="A5A7A6"/>
              </a:solidFill>
              <a:prstDash val="solid"/>
              <a:miter lim="400000"/>
            </a:ln>
          </a:left>
          <a:right>
            <a:ln w="12700" cap="flat">
              <a:solidFill>
                <a:srgbClr val="A5A7A6"/>
              </a:solidFill>
              <a:prstDash val="solid"/>
              <a:miter lim="400000"/>
            </a:ln>
          </a:right>
          <a:top>
            <a:ln w="12700" cap="flat">
              <a:solidFill>
                <a:srgbClr val="A5A7A6"/>
              </a:solidFill>
              <a:prstDash val="solid"/>
              <a:miter lim="400000"/>
            </a:ln>
          </a:top>
          <a:bottom>
            <a:ln w="12700" cap="flat">
              <a:solidFill>
                <a:srgbClr val="A5A7A6"/>
              </a:solidFill>
              <a:prstDash val="solid"/>
              <a:miter lim="400000"/>
            </a:ln>
          </a:bottom>
          <a:insideH>
            <a:ln w="12700" cap="flat">
              <a:solidFill>
                <a:srgbClr val="A5A7A6"/>
              </a:solidFill>
              <a:prstDash val="solid"/>
              <a:miter lim="400000"/>
            </a:ln>
          </a:insideH>
          <a:insideV>
            <a:ln w="12700" cap="flat">
              <a:solidFill>
                <a:srgbClr val="A5A7A6"/>
              </a:solidFill>
              <a:prstDash val="solid"/>
              <a:miter lim="400000"/>
            </a:ln>
          </a:insideV>
        </a:tcBdr>
        <a:fill>
          <a:noFill/>
        </a:fill>
      </a:tcStyle>
    </a:wholeTbl>
    <a:band2H>
      <a:tcTxStyle/>
      <a:tcStyle>
        <a:tcBdr/>
        <a:fill>
          <a:solidFill>
            <a:srgbClr val="E4E5E4">
              <a:alpha val="31000"/>
            </a:srgbClr>
          </a:solidFill>
        </a:fill>
      </a:tcStyle>
    </a:band2H>
    <a:firstCol>
      <a:tcTxStyle b="off" i="off">
        <a:fontRef idx="minor">
          <a:srgbClr val="FFFFFF"/>
        </a:fontRef>
        <a:srgbClr val="FFFFFF"/>
      </a:tcTxStyle>
      <a:tcStyle>
        <a:tcBdr>
          <a:left>
            <a:ln w="12700" cap="flat">
              <a:solidFill>
                <a:srgbClr val="A5A7A6"/>
              </a:solidFill>
              <a:prstDash val="solid"/>
              <a:miter lim="400000"/>
            </a:ln>
          </a:left>
          <a:right>
            <a:ln w="12700" cap="flat">
              <a:solidFill>
                <a:srgbClr val="A5A7A6"/>
              </a:solidFill>
              <a:prstDash val="solid"/>
              <a:miter lim="400000"/>
            </a:ln>
          </a:right>
          <a:top>
            <a:ln w="12700" cap="flat">
              <a:solidFill>
                <a:srgbClr val="A5A7A6"/>
              </a:solidFill>
              <a:prstDash val="solid"/>
              <a:miter lim="400000"/>
            </a:ln>
          </a:top>
          <a:bottom>
            <a:ln w="12700" cap="flat">
              <a:solidFill>
                <a:srgbClr val="A5A7A6"/>
              </a:solidFill>
              <a:prstDash val="solid"/>
              <a:miter lim="400000"/>
            </a:ln>
          </a:bottom>
          <a:insideH>
            <a:ln w="12700" cap="flat">
              <a:solidFill>
                <a:srgbClr val="A5A7A6"/>
              </a:solidFill>
              <a:prstDash val="solid"/>
              <a:miter lim="400000"/>
            </a:ln>
          </a:insideH>
          <a:insideV>
            <a:ln w="12700" cap="flat">
              <a:solidFill>
                <a:srgbClr val="A5A7A6"/>
              </a:solidFill>
              <a:prstDash val="solid"/>
              <a:miter lim="400000"/>
            </a:ln>
          </a:insideV>
        </a:tcBdr>
        <a:fill>
          <a:noFill/>
        </a:fill>
      </a:tcStyle>
    </a:firstCol>
    <a:lastRow>
      <a:tcTxStyle b="off" i="off">
        <a:fontRef idx="minor">
          <a:srgbClr val="FFFFFF"/>
        </a:fontRef>
        <a:srgbClr val="FFFFFF"/>
      </a:tcTxStyle>
      <a:tcStyle>
        <a:tcBdr>
          <a:left>
            <a:ln w="12700" cap="flat">
              <a:solidFill>
                <a:srgbClr val="A5A7A6"/>
              </a:solidFill>
              <a:prstDash val="solid"/>
              <a:miter lim="400000"/>
            </a:ln>
          </a:left>
          <a:right>
            <a:ln w="12700" cap="flat">
              <a:solidFill>
                <a:srgbClr val="A5A7A6"/>
              </a:solidFill>
              <a:prstDash val="solid"/>
              <a:miter lim="400000"/>
            </a:ln>
          </a:right>
          <a:top>
            <a:ln w="25400" cap="flat">
              <a:solidFill>
                <a:srgbClr val="A5A7A6"/>
              </a:solidFill>
              <a:prstDash val="solid"/>
              <a:miter lim="400000"/>
            </a:ln>
          </a:top>
          <a:bottom>
            <a:ln w="12700" cap="flat">
              <a:solidFill>
                <a:srgbClr val="A5A7A6"/>
              </a:solidFill>
              <a:prstDash val="solid"/>
              <a:miter lim="400000"/>
            </a:ln>
          </a:bottom>
          <a:insideH>
            <a:ln w="12700" cap="flat">
              <a:solidFill>
                <a:srgbClr val="A5A7A6"/>
              </a:solidFill>
              <a:prstDash val="solid"/>
              <a:miter lim="400000"/>
            </a:ln>
          </a:insideH>
          <a:insideV>
            <a:ln w="12700" cap="flat">
              <a:solidFill>
                <a:srgbClr val="A5A7A6"/>
              </a:solidFill>
              <a:prstDash val="solid"/>
              <a:miter lim="400000"/>
            </a:ln>
          </a:insideV>
        </a:tcBdr>
        <a:fill>
          <a:noFill/>
        </a:fill>
      </a:tcStyle>
    </a:lastRow>
    <a:firstRow>
      <a:tcTxStyle b="off" i="off">
        <a:fontRef idx="minor">
          <a:srgbClr val="FFFFFF"/>
        </a:fontRef>
        <a:srgbClr val="FFFFFF"/>
      </a:tcTxStyle>
      <a:tcStyle>
        <a:tcBdr>
          <a:left>
            <a:ln w="12700" cap="flat">
              <a:solidFill>
                <a:srgbClr val="A5A7A6"/>
              </a:solidFill>
              <a:prstDash val="solid"/>
              <a:miter lim="400000"/>
            </a:ln>
          </a:left>
          <a:right>
            <a:ln w="12700" cap="flat">
              <a:solidFill>
                <a:srgbClr val="A5A7A6"/>
              </a:solidFill>
              <a:prstDash val="solid"/>
              <a:miter lim="400000"/>
            </a:ln>
          </a:right>
          <a:top>
            <a:ln w="12700" cap="flat">
              <a:solidFill>
                <a:srgbClr val="A5A7A6"/>
              </a:solidFill>
              <a:prstDash val="solid"/>
              <a:miter lim="400000"/>
            </a:ln>
          </a:top>
          <a:bottom>
            <a:ln w="12700" cap="flat">
              <a:solidFill>
                <a:srgbClr val="A5A7A6"/>
              </a:solidFill>
              <a:prstDash val="solid"/>
              <a:miter lim="400000"/>
            </a:ln>
          </a:bottom>
          <a:insideH>
            <a:ln w="12700" cap="flat">
              <a:solidFill>
                <a:srgbClr val="A5A7A6"/>
              </a:solidFill>
              <a:prstDash val="solid"/>
              <a:miter lim="400000"/>
            </a:ln>
          </a:insideH>
          <a:insideV>
            <a:ln w="12700" cap="flat">
              <a:solidFill>
                <a:srgbClr val="A5A7A6"/>
              </a:solidFill>
              <a:prstDash val="solid"/>
              <a:miter lim="400000"/>
            </a:ln>
          </a:insideV>
        </a:tcBdr>
        <a:fill>
          <a:no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158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xfrm>
            <a:off x="1143000" y="685800"/>
            <a:ext cx="4572000" cy="3429000"/>
          </a:xfrm>
          <a:prstGeom prst="rect">
            <a:avLst/>
          </a:prstGeom>
        </p:spPr>
        <p:txBody>
          <a:bodyPr/>
          <a:lstStyle/>
          <a:p>
            <a:endParaRPr/>
          </a:p>
        </p:txBody>
      </p:sp>
      <p:sp>
        <p:nvSpPr>
          <p:cNvPr id="128" name="Shape 12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414200312"/>
      </p:ext>
    </p:extLst>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2" name="Shape 12"/>
          <p:cNvSpPr>
            <a:spLocks noGrp="1"/>
          </p:cNvSpPr>
          <p:nvPr>
            <p:ph type="pic" idx="13"/>
          </p:nvPr>
        </p:nvSpPr>
        <p:spPr>
          <a:xfrm>
            <a:off x="2351277" y="2617003"/>
            <a:ext cx="8305801" cy="6229351"/>
          </a:xfrm>
          <a:prstGeom prst="rect">
            <a:avLst/>
          </a:prstGeom>
          <a:ln w="177800">
            <a:solidFill>
              <a:srgbClr val="EBECEA"/>
            </a:solidFill>
          </a:ln>
          <a:effectLst>
            <a:outerShdw blurRad="76200" dist="190500" rotWithShape="0">
              <a:srgbClr val="000000">
                <a:alpha val="30000"/>
              </a:srgbClr>
            </a:outerShdw>
          </a:effectLst>
        </p:spPr>
        <p:txBody>
          <a:bodyPr lIns="91439" tIns="45719" rIns="91439" bIns="45719" anchor="t"/>
          <a:lstStyle/>
          <a:p>
            <a:endParaRPr/>
          </a:p>
        </p:txBody>
      </p:sp>
      <p:sp>
        <p:nvSpPr>
          <p:cNvPr id="13" name="Shape 13"/>
          <p:cNvSpPr>
            <a:spLocks noGrp="1"/>
          </p:cNvSpPr>
          <p:nvPr>
            <p:ph type="title"/>
          </p:nvPr>
        </p:nvSpPr>
        <p:spPr>
          <a:xfrm>
            <a:off x="1092200" y="355600"/>
            <a:ext cx="10820400" cy="1117600"/>
          </a:xfrm>
          <a:prstGeom prst="rect">
            <a:avLst/>
          </a:prstGeom>
          <a:effectLst>
            <a:outerShdw blurRad="25400" dist="12700" dir="16200000" rotWithShape="0">
              <a:srgbClr val="000000">
                <a:alpha val="70000"/>
              </a:srgbClr>
            </a:outerShdw>
          </a:effectLst>
        </p:spPr>
        <p:txBody>
          <a:bodyPr/>
          <a:lstStyle>
            <a:lvl1pPr>
              <a:defRPr sz="6200" spc="372">
                <a:solidFill>
                  <a:srgbClr val="FFFFFF"/>
                </a:solidFill>
              </a:defRPr>
            </a:lvl1pPr>
          </a:lstStyle>
          <a:p>
            <a:r>
              <a:t>Title Text</a:t>
            </a:r>
          </a:p>
        </p:txBody>
      </p:sp>
      <p:sp>
        <p:nvSpPr>
          <p:cNvPr id="14" name="Shape 14"/>
          <p:cNvSpPr>
            <a:spLocks noGrp="1"/>
          </p:cNvSpPr>
          <p:nvPr>
            <p:ph type="body" sz="quarter" idx="1"/>
          </p:nvPr>
        </p:nvSpPr>
        <p:spPr>
          <a:xfrm>
            <a:off x="1092200" y="1460500"/>
            <a:ext cx="10820400" cy="762000"/>
          </a:xfrm>
          <a:prstGeom prst="rect">
            <a:avLst/>
          </a:prstGeom>
          <a:effectLst>
            <a:outerShdw blurRad="25400" dist="12700" dir="16200000" rotWithShape="0">
              <a:srgbClr val="000000">
                <a:alpha val="70000"/>
              </a:srgbClr>
            </a:outerShdw>
          </a:effectLst>
        </p:spPr>
        <p:txBody>
          <a:bodyPr anchor="t"/>
          <a:lstStyle>
            <a:lvl1pPr marL="0" indent="0" algn="ctr">
              <a:spcBef>
                <a:spcPts val="0"/>
              </a:spcBef>
              <a:buSzTx/>
              <a:buNone/>
              <a:defRPr spc="34">
                <a:solidFill>
                  <a:srgbClr val="FFFFFF"/>
                </a:solidFill>
              </a:defRPr>
            </a:lvl1pPr>
            <a:lvl2pPr marL="0" indent="0" algn="ctr">
              <a:spcBef>
                <a:spcPts val="0"/>
              </a:spcBef>
              <a:buSzTx/>
              <a:buNone/>
              <a:defRPr spc="34">
                <a:solidFill>
                  <a:srgbClr val="FFFFFF"/>
                </a:solidFill>
              </a:defRPr>
            </a:lvl2pPr>
            <a:lvl3pPr marL="0" indent="0" algn="ctr">
              <a:spcBef>
                <a:spcPts val="0"/>
              </a:spcBef>
              <a:buSzTx/>
              <a:buNone/>
              <a:defRPr spc="34">
                <a:solidFill>
                  <a:srgbClr val="FFFFFF"/>
                </a:solidFill>
              </a:defRPr>
            </a:lvl3pPr>
            <a:lvl4pPr marL="0" indent="0" algn="ctr">
              <a:spcBef>
                <a:spcPts val="0"/>
              </a:spcBef>
              <a:buSzTx/>
              <a:buNone/>
              <a:defRPr spc="34">
                <a:solidFill>
                  <a:srgbClr val="FFFFFF"/>
                </a:solidFill>
              </a:defRPr>
            </a:lvl4pPr>
            <a:lvl5pPr marL="0" indent="0" algn="ctr">
              <a:spcBef>
                <a:spcPts val="0"/>
              </a:spcBef>
              <a:buSzTx/>
              <a:buNone/>
              <a:defRPr spc="34">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5" name="Shape 15"/>
          <p:cNvSpPr>
            <a:spLocks noGrp="1"/>
          </p:cNvSpPr>
          <p:nvPr>
            <p:ph type="sldNum" sz="quarter" idx="2"/>
          </p:nvPr>
        </p:nvSpPr>
        <p:spPr>
          <a:prstGeom prst="rect">
            <a:avLst/>
          </a:prstGeom>
        </p:spPr>
        <p:txBody>
          <a:bodyPr/>
          <a:lstStyle>
            <a:lvl1pPr>
              <a:defRPr>
                <a:solidFill>
                  <a:srgbClr val="BCBCBC"/>
                </a:solidFi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hoto - Big">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2" name="Shape 92"/>
          <p:cNvSpPr>
            <a:spLocks noGrp="1"/>
          </p:cNvSpPr>
          <p:nvPr>
            <p:ph type="pic" idx="13"/>
          </p:nvPr>
        </p:nvSpPr>
        <p:spPr>
          <a:xfrm>
            <a:off x="1151127" y="851703"/>
            <a:ext cx="10693401" cy="8050603"/>
          </a:xfrm>
          <a:prstGeom prst="rect">
            <a:avLst/>
          </a:prstGeom>
          <a:ln w="177800">
            <a:solidFill>
              <a:srgbClr val="EBECEA"/>
            </a:solidFill>
          </a:ln>
          <a:effectLst>
            <a:outerShdw blurRad="76200" dist="190500" rotWithShape="0">
              <a:srgbClr val="000000">
                <a:alpha val="30000"/>
              </a:srgbClr>
            </a:outerShdw>
          </a:effectLst>
        </p:spPr>
        <p:txBody>
          <a:bodyPr lIns="91439" tIns="45719" rIns="91439" bIns="45719" anchor="t"/>
          <a:lstStyle/>
          <a:p>
            <a:endParaRPr/>
          </a:p>
        </p:txBody>
      </p:sp>
      <p:sp>
        <p:nvSpPr>
          <p:cNvPr id="93" name="Shape 93"/>
          <p:cNvSpPr>
            <a:spLocks noGrp="1"/>
          </p:cNvSpPr>
          <p:nvPr>
            <p:ph type="sldNum" sz="quarter" idx="2"/>
          </p:nvPr>
        </p:nvSpPr>
        <p:spPr>
          <a:prstGeom prst="rect">
            <a:avLst/>
          </a:prstGeom>
        </p:spPr>
        <p:txBody>
          <a:bodyPr/>
          <a:lstStyle>
            <a:lvl1pPr>
              <a:defRPr>
                <a:solidFill>
                  <a:srgbClr val="BCBCBC"/>
                </a:solidFill>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100" name="Shape 100"/>
          <p:cNvSpPr>
            <a:spLocks noGrp="1"/>
          </p:cNvSpPr>
          <p:nvPr>
            <p:ph type="pic" sz="half" idx="13"/>
          </p:nvPr>
        </p:nvSpPr>
        <p:spPr>
          <a:xfrm>
            <a:off x="7251700" y="2438400"/>
            <a:ext cx="4749800" cy="6333067"/>
          </a:xfrm>
          <a:prstGeom prst="rect">
            <a:avLst/>
          </a:prstGeom>
          <a:ln w="177800">
            <a:solidFill>
              <a:srgbClr val="EBECEA"/>
            </a:solidFill>
          </a:ln>
          <a:effectLst>
            <a:outerShdw blurRad="76200" dist="190500" rotWithShape="0">
              <a:srgbClr val="000000">
                <a:alpha val="30000"/>
              </a:srgbClr>
            </a:outerShdw>
          </a:effectLst>
        </p:spPr>
        <p:txBody>
          <a:bodyPr lIns="91439" tIns="45719" rIns="91439" bIns="45719" anchor="t"/>
          <a:lstStyle/>
          <a:p>
            <a:endParaRPr/>
          </a:p>
        </p:txBody>
      </p:sp>
      <p:sp>
        <p:nvSpPr>
          <p:cNvPr id="101" name="Shape 101"/>
          <p:cNvSpPr>
            <a:spLocks noGrp="1"/>
          </p:cNvSpPr>
          <p:nvPr>
            <p:ph type="title"/>
          </p:nvPr>
        </p:nvSpPr>
        <p:spPr>
          <a:prstGeom prst="rect">
            <a:avLst/>
          </a:prstGeom>
        </p:spPr>
        <p:txBody>
          <a:bodyPr/>
          <a:lstStyle/>
          <a:p>
            <a:r>
              <a:t>Title Text</a:t>
            </a:r>
          </a:p>
        </p:txBody>
      </p:sp>
      <p:sp>
        <p:nvSpPr>
          <p:cNvPr id="102" name="Shape 102"/>
          <p:cNvSpPr>
            <a:spLocks noGrp="1"/>
          </p:cNvSpPr>
          <p:nvPr>
            <p:ph type="body" sz="half" idx="1"/>
          </p:nvPr>
        </p:nvSpPr>
        <p:spPr>
          <a:xfrm>
            <a:off x="1092200" y="2578100"/>
            <a:ext cx="5270500" cy="6096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 Left">
    <p:spTree>
      <p:nvGrpSpPr>
        <p:cNvPr id="1" name=""/>
        <p:cNvGrpSpPr/>
        <p:nvPr/>
      </p:nvGrpSpPr>
      <p:grpSpPr>
        <a:xfrm>
          <a:off x="0" y="0"/>
          <a:ext cx="0" cy="0"/>
          <a:chOff x="0" y="0"/>
          <a:chExt cx="0" cy="0"/>
        </a:xfrm>
      </p:grpSpPr>
      <p:sp>
        <p:nvSpPr>
          <p:cNvPr id="110" name="Shape 110"/>
          <p:cNvSpPr>
            <a:spLocks noGrp="1"/>
          </p:cNvSpPr>
          <p:nvPr>
            <p:ph type="title"/>
          </p:nvPr>
        </p:nvSpPr>
        <p:spPr>
          <a:prstGeom prst="rect">
            <a:avLst/>
          </a:prstGeom>
        </p:spPr>
        <p:txBody>
          <a:bodyPr/>
          <a:lstStyle/>
          <a:p>
            <a:r>
              <a:t>Title Text</a:t>
            </a:r>
          </a:p>
        </p:txBody>
      </p:sp>
      <p:sp>
        <p:nvSpPr>
          <p:cNvPr id="111" name="Shape 111"/>
          <p:cNvSpPr>
            <a:spLocks noGrp="1"/>
          </p:cNvSpPr>
          <p:nvPr>
            <p:ph type="body" sz="half" idx="1"/>
          </p:nvPr>
        </p:nvSpPr>
        <p:spPr>
          <a:xfrm>
            <a:off x="1092200" y="2578100"/>
            <a:ext cx="5270500" cy="6096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112" name="Shape 11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 Right">
    <p:spTree>
      <p:nvGrpSpPr>
        <p:cNvPr id="1" name=""/>
        <p:cNvGrpSpPr/>
        <p:nvPr/>
      </p:nvGrpSpPr>
      <p:grpSpPr>
        <a:xfrm>
          <a:off x="0" y="0"/>
          <a:ext cx="0" cy="0"/>
          <a:chOff x="0" y="0"/>
          <a:chExt cx="0" cy="0"/>
        </a:xfrm>
      </p:grpSpPr>
      <p:sp>
        <p:nvSpPr>
          <p:cNvPr id="119" name="Shape 119"/>
          <p:cNvSpPr>
            <a:spLocks noGrp="1"/>
          </p:cNvSpPr>
          <p:nvPr>
            <p:ph type="title"/>
          </p:nvPr>
        </p:nvSpPr>
        <p:spPr>
          <a:prstGeom prst="rect">
            <a:avLst/>
          </a:prstGeom>
        </p:spPr>
        <p:txBody>
          <a:bodyPr/>
          <a:lstStyle/>
          <a:p>
            <a:r>
              <a:t>Title Text</a:t>
            </a:r>
          </a:p>
        </p:txBody>
      </p:sp>
      <p:sp>
        <p:nvSpPr>
          <p:cNvPr id="120" name="Shape 120"/>
          <p:cNvSpPr>
            <a:spLocks noGrp="1"/>
          </p:cNvSpPr>
          <p:nvPr>
            <p:ph type="body" sz="half" idx="1"/>
          </p:nvPr>
        </p:nvSpPr>
        <p:spPr>
          <a:xfrm>
            <a:off x="6642100" y="2578100"/>
            <a:ext cx="5270500" cy="6096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121" name="Shape 12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r>
              <a:t>Title Text</a:t>
            </a:r>
          </a:p>
        </p:txBody>
      </p:sp>
      <p:sp>
        <p:nvSpPr>
          <p:cNvPr id="23" name="Shape 23"/>
          <p:cNvSpPr>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24" name="Shape 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 2 Column">
    <p:spTree>
      <p:nvGrpSpPr>
        <p:cNvPr id="1" name=""/>
        <p:cNvGrpSpPr/>
        <p:nvPr/>
      </p:nvGrpSpPr>
      <p:grpSpPr>
        <a:xfrm>
          <a:off x="0" y="0"/>
          <a:ext cx="0" cy="0"/>
          <a:chOff x="0" y="0"/>
          <a:chExt cx="0" cy="0"/>
        </a:xfrm>
      </p:grpSpPr>
      <p:sp>
        <p:nvSpPr>
          <p:cNvPr id="31" name="Shape 31"/>
          <p:cNvSpPr>
            <a:spLocks noGrp="1"/>
          </p:cNvSpPr>
          <p:nvPr>
            <p:ph type="title"/>
          </p:nvPr>
        </p:nvSpPr>
        <p:spPr>
          <a:prstGeom prst="rect">
            <a:avLst/>
          </a:prstGeom>
        </p:spPr>
        <p:txBody>
          <a:bodyPr/>
          <a:lstStyle/>
          <a:p>
            <a:r>
              <a:t>Title Text</a:t>
            </a:r>
          </a:p>
        </p:txBody>
      </p:sp>
      <p:sp>
        <p:nvSpPr>
          <p:cNvPr id="32" name="Shape 32"/>
          <p:cNvSpPr>
            <a:spLocks noGrp="1"/>
          </p:cNvSpPr>
          <p:nvPr>
            <p:ph type="body" idx="1"/>
          </p:nvPr>
        </p:nvSpPr>
        <p:spPr>
          <a:prstGeom prst="rect">
            <a:avLst/>
          </a:prstGeom>
        </p:spPr>
        <p:txBody>
          <a:bodyPr numCol="2" spcCol="461533" anchor="t"/>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33" name="Shape 3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40" name="Shape 40"/>
          <p:cNvSpPr/>
          <p:nvPr/>
        </p:nvSpPr>
        <p:spPr>
          <a:xfrm>
            <a:off x="787400" y="762000"/>
            <a:ext cx="11430000" cy="8204200"/>
          </a:xfrm>
          <a:prstGeom prst="roundRect">
            <a:avLst>
              <a:gd name="adj" fmla="val 929"/>
            </a:avLst>
          </a:prstGeom>
          <a:solidFill>
            <a:srgbClr val="FFFEFC">
              <a:alpha val="94360"/>
            </a:srgbClr>
          </a:solidFill>
          <a:ln w="25400">
            <a:miter lim="400000"/>
          </a:ln>
          <a:effectLst>
            <a:outerShdw blurRad="38100" dist="12700" dir="16200000" rotWithShape="0">
              <a:srgbClr val="000000">
                <a:alpha val="20000"/>
              </a:srgbClr>
            </a:outerShdw>
          </a:effectLst>
        </p:spPr>
        <p:txBody>
          <a:bodyPr lIns="50800" tIns="50800" rIns="50800" bIns="50800" anchor="ctr"/>
          <a:lstStyle/>
          <a:p>
            <a:pP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1" name="Shape 41"/>
          <p:cNvSpPr>
            <a:spLocks noGrp="1"/>
          </p:cNvSpPr>
          <p:nvPr>
            <p:ph type="body" idx="1"/>
          </p:nvPr>
        </p:nvSpPr>
        <p:spPr>
          <a:xfrm>
            <a:off x="1092200" y="1384300"/>
            <a:ext cx="10820400" cy="6985000"/>
          </a:xfrm>
          <a:prstGeom prst="rect">
            <a:avLst/>
          </a:prstGeom>
        </p:spPr>
        <p:txBody>
          <a:bodyPr/>
          <a:lstStyle>
            <a:lvl1pPr>
              <a:spcBef>
                <a:spcPts val="4800"/>
              </a:spcBef>
              <a:buBlip>
                <a:blip r:embed="rId2"/>
              </a:buBlip>
            </a:lvl1pPr>
            <a:lvl2pPr>
              <a:spcBef>
                <a:spcPts val="4800"/>
              </a:spcBef>
              <a:buBlip>
                <a:blip r:embed="rId2"/>
              </a:buBlip>
            </a:lvl2pPr>
            <a:lvl3pPr>
              <a:spcBef>
                <a:spcPts val="4800"/>
              </a:spcBef>
              <a:buBlip>
                <a:blip r:embed="rId2"/>
              </a:buBlip>
            </a:lvl3pPr>
            <a:lvl4pPr>
              <a:spcBef>
                <a:spcPts val="4800"/>
              </a:spcBef>
              <a:buBlip>
                <a:blip r:embed="rId2"/>
              </a:buBlip>
            </a:lvl4pPr>
            <a:lvl5pPr>
              <a:spcBef>
                <a:spcPts val="4800"/>
              </a:spcBef>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42" name="Shape 4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 Center">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64" name="Shape 64"/>
          <p:cNvSpPr>
            <a:spLocks noGrp="1"/>
          </p:cNvSpPr>
          <p:nvPr>
            <p:ph type="title"/>
          </p:nvPr>
        </p:nvSpPr>
        <p:spPr>
          <a:xfrm>
            <a:off x="1092200" y="3467100"/>
            <a:ext cx="10820400" cy="2832100"/>
          </a:xfrm>
          <a:prstGeom prst="rect">
            <a:avLst/>
          </a:prstGeom>
          <a:effectLst>
            <a:outerShdw blurRad="25400" dist="12700" dir="16200000" rotWithShape="0">
              <a:srgbClr val="000000">
                <a:alpha val="70000"/>
              </a:srgbClr>
            </a:outerShdw>
          </a:effectLst>
        </p:spPr>
        <p:txBody>
          <a:bodyPr/>
          <a:lstStyle>
            <a:lvl1pPr>
              <a:defRPr>
                <a:solidFill>
                  <a:srgbClr val="FFFFFF"/>
                </a:solidFill>
              </a:defRPr>
            </a:lvl1pPr>
          </a:lstStyle>
          <a:p>
            <a:r>
              <a:t>Title Text</a:t>
            </a:r>
          </a:p>
        </p:txBody>
      </p:sp>
      <p:sp>
        <p:nvSpPr>
          <p:cNvPr id="65" name="Shape 65"/>
          <p:cNvSpPr>
            <a:spLocks noGrp="1"/>
          </p:cNvSpPr>
          <p:nvPr>
            <p:ph type="sldNum" sz="quarter" idx="2"/>
          </p:nvPr>
        </p:nvSpPr>
        <p:spPr>
          <a:prstGeom prst="rect">
            <a:avLst/>
          </a:prstGeom>
        </p:spPr>
        <p:txBody>
          <a:bodyPr/>
          <a:lstStyle>
            <a:lvl1pPr>
              <a:defRPr>
                <a:solidFill>
                  <a:srgbClr val="BCBCBC"/>
                </a:solidFill>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hoto - Horizontal">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72" name="Shape 72"/>
          <p:cNvSpPr>
            <a:spLocks noGrp="1"/>
          </p:cNvSpPr>
          <p:nvPr>
            <p:ph type="pic" idx="13"/>
          </p:nvPr>
        </p:nvSpPr>
        <p:spPr>
          <a:xfrm>
            <a:off x="1970277" y="800903"/>
            <a:ext cx="9067801" cy="6826758"/>
          </a:xfrm>
          <a:prstGeom prst="rect">
            <a:avLst/>
          </a:prstGeom>
          <a:ln w="177800">
            <a:solidFill>
              <a:srgbClr val="EBECEA"/>
            </a:solidFill>
          </a:ln>
          <a:effectLst>
            <a:outerShdw blurRad="76200" dist="190500" rotWithShape="0">
              <a:srgbClr val="000000">
                <a:alpha val="30000"/>
              </a:srgbClr>
            </a:outerShdw>
          </a:effectLst>
        </p:spPr>
        <p:txBody>
          <a:bodyPr lIns="91439" tIns="45719" rIns="91439" bIns="45719" anchor="t"/>
          <a:lstStyle/>
          <a:p>
            <a:endParaRPr/>
          </a:p>
        </p:txBody>
      </p:sp>
      <p:sp>
        <p:nvSpPr>
          <p:cNvPr id="73" name="Shape 73"/>
          <p:cNvSpPr>
            <a:spLocks noGrp="1"/>
          </p:cNvSpPr>
          <p:nvPr>
            <p:ph type="title"/>
          </p:nvPr>
        </p:nvSpPr>
        <p:spPr>
          <a:xfrm>
            <a:off x="1905000" y="8382000"/>
            <a:ext cx="9194800" cy="469900"/>
          </a:xfrm>
          <a:prstGeom prst="rect">
            <a:avLst/>
          </a:prstGeom>
          <a:effectLst>
            <a:outerShdw blurRad="25400" dist="12700" dir="16200000" rotWithShape="0">
              <a:srgbClr val="000000">
                <a:alpha val="70000"/>
              </a:srgbClr>
            </a:outerShdw>
          </a:effectLst>
        </p:spPr>
        <p:txBody>
          <a:bodyPr/>
          <a:lstStyle>
            <a:lvl1pPr algn="l">
              <a:lnSpc>
                <a:spcPct val="100000"/>
              </a:lnSpc>
              <a:defRPr sz="2200" spc="330">
                <a:solidFill>
                  <a:srgbClr val="FFFFFF"/>
                </a:solidFill>
              </a:defRPr>
            </a:lvl1pPr>
          </a:lstStyle>
          <a:p>
            <a:r>
              <a:t>Title Text</a:t>
            </a:r>
          </a:p>
        </p:txBody>
      </p:sp>
      <p:sp>
        <p:nvSpPr>
          <p:cNvPr id="74" name="Shape 74"/>
          <p:cNvSpPr>
            <a:spLocks noGrp="1"/>
          </p:cNvSpPr>
          <p:nvPr>
            <p:ph type="body" sz="quarter" idx="1"/>
          </p:nvPr>
        </p:nvSpPr>
        <p:spPr>
          <a:xfrm>
            <a:off x="1905000" y="8788400"/>
            <a:ext cx="9194800" cy="419100"/>
          </a:xfrm>
          <a:prstGeom prst="rect">
            <a:avLst/>
          </a:prstGeom>
          <a:effectLst>
            <a:outerShdw blurRad="25400" dist="12700" dir="16200000" rotWithShape="0">
              <a:srgbClr val="000000">
                <a:alpha val="70000"/>
              </a:srgbClr>
            </a:outerShdw>
          </a:effectLst>
        </p:spPr>
        <p:txBody>
          <a:bodyPr/>
          <a:lstStyle>
            <a:lvl1pPr marL="0" indent="0">
              <a:spcBef>
                <a:spcPts val="0"/>
              </a:spcBef>
              <a:buSzTx/>
              <a:buNone/>
              <a:defRPr sz="1700" b="1" i="1" spc="68">
                <a:solidFill>
                  <a:srgbClr val="FFFFFF"/>
                </a:solidFill>
              </a:defRPr>
            </a:lvl1pPr>
            <a:lvl2pPr marL="0" indent="0">
              <a:spcBef>
                <a:spcPts val="0"/>
              </a:spcBef>
              <a:buSzTx/>
              <a:buNone/>
              <a:defRPr sz="1700" b="1" i="1" spc="68">
                <a:solidFill>
                  <a:srgbClr val="FFFFFF"/>
                </a:solidFill>
              </a:defRPr>
            </a:lvl2pPr>
            <a:lvl3pPr marL="0" indent="0">
              <a:spcBef>
                <a:spcPts val="0"/>
              </a:spcBef>
              <a:buSzTx/>
              <a:buNone/>
              <a:defRPr sz="1700" b="1" i="1" spc="68">
                <a:solidFill>
                  <a:srgbClr val="FFFFFF"/>
                </a:solidFill>
              </a:defRPr>
            </a:lvl3pPr>
            <a:lvl4pPr marL="0" indent="0">
              <a:spcBef>
                <a:spcPts val="0"/>
              </a:spcBef>
              <a:buSzTx/>
              <a:buNone/>
              <a:defRPr sz="1700" b="1" i="1" spc="68">
                <a:solidFill>
                  <a:srgbClr val="FFFFFF"/>
                </a:solidFill>
              </a:defRPr>
            </a:lvl4pPr>
            <a:lvl5pPr marL="0" indent="0">
              <a:spcBef>
                <a:spcPts val="0"/>
              </a:spcBef>
              <a:buSzTx/>
              <a:buNone/>
              <a:defRPr sz="1700" b="1" i="1" spc="68">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75" name="Shape 75"/>
          <p:cNvSpPr>
            <a:spLocks noGrp="1"/>
          </p:cNvSpPr>
          <p:nvPr>
            <p:ph type="sldNum" sz="quarter" idx="2"/>
          </p:nvPr>
        </p:nvSpPr>
        <p:spPr>
          <a:prstGeom prst="rect">
            <a:avLst/>
          </a:prstGeom>
        </p:spPr>
        <p:txBody>
          <a:bodyPr/>
          <a:lstStyle>
            <a:lvl1pPr>
              <a:defRPr>
                <a:solidFill>
                  <a:srgbClr val="BCBCBC"/>
                </a:solidFill>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Vertical">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2" name="Shape 82"/>
          <p:cNvSpPr>
            <a:spLocks noGrp="1"/>
          </p:cNvSpPr>
          <p:nvPr>
            <p:ph type="pic" sz="half" idx="13"/>
          </p:nvPr>
        </p:nvSpPr>
        <p:spPr>
          <a:xfrm>
            <a:off x="7251700" y="1765300"/>
            <a:ext cx="4749800" cy="6333067"/>
          </a:xfrm>
          <a:prstGeom prst="rect">
            <a:avLst/>
          </a:prstGeom>
          <a:ln w="177800">
            <a:solidFill>
              <a:srgbClr val="EBECEA"/>
            </a:solidFill>
          </a:ln>
          <a:effectLst>
            <a:outerShdw blurRad="76200" dist="190500" rotWithShape="0">
              <a:srgbClr val="000000">
                <a:alpha val="30000"/>
              </a:srgbClr>
            </a:outerShdw>
          </a:effectLst>
        </p:spPr>
        <p:txBody>
          <a:bodyPr lIns="91439" tIns="45719" rIns="91439" bIns="45719" anchor="t"/>
          <a:lstStyle/>
          <a:p>
            <a:endParaRPr/>
          </a:p>
        </p:txBody>
      </p:sp>
      <p:sp>
        <p:nvSpPr>
          <p:cNvPr id="83" name="Shape 83"/>
          <p:cNvSpPr>
            <a:spLocks noGrp="1"/>
          </p:cNvSpPr>
          <p:nvPr>
            <p:ph type="title"/>
          </p:nvPr>
        </p:nvSpPr>
        <p:spPr>
          <a:xfrm>
            <a:off x="1092200" y="1638300"/>
            <a:ext cx="5270500" cy="3238500"/>
          </a:xfrm>
          <a:prstGeom prst="rect">
            <a:avLst/>
          </a:prstGeom>
          <a:effectLst>
            <a:outerShdw blurRad="25400" dist="12700" dir="16200000" rotWithShape="0">
              <a:srgbClr val="000000">
                <a:alpha val="70000"/>
              </a:srgbClr>
            </a:outerShdw>
          </a:effectLst>
        </p:spPr>
        <p:txBody>
          <a:bodyPr anchor="b"/>
          <a:lstStyle>
            <a:lvl1pPr>
              <a:defRPr>
                <a:solidFill>
                  <a:srgbClr val="FFFFFF"/>
                </a:solidFill>
              </a:defRPr>
            </a:lvl1pPr>
          </a:lstStyle>
          <a:p>
            <a:r>
              <a:t>Title Text</a:t>
            </a:r>
          </a:p>
        </p:txBody>
      </p:sp>
      <p:sp>
        <p:nvSpPr>
          <p:cNvPr id="84" name="Shape 84"/>
          <p:cNvSpPr>
            <a:spLocks noGrp="1"/>
          </p:cNvSpPr>
          <p:nvPr>
            <p:ph type="body" sz="quarter" idx="1"/>
          </p:nvPr>
        </p:nvSpPr>
        <p:spPr>
          <a:xfrm>
            <a:off x="1092200" y="4864100"/>
            <a:ext cx="5270500" cy="3327400"/>
          </a:xfrm>
          <a:prstGeom prst="rect">
            <a:avLst/>
          </a:prstGeom>
          <a:effectLst>
            <a:outerShdw blurRad="25400" dist="12700" dir="16200000" rotWithShape="0">
              <a:srgbClr val="000000">
                <a:alpha val="70000"/>
              </a:srgbClr>
            </a:outerShdw>
          </a:effectLst>
        </p:spPr>
        <p:txBody>
          <a:bodyPr anchor="t"/>
          <a:lstStyle>
            <a:lvl1pPr marL="0" indent="0" algn="ctr">
              <a:spcBef>
                <a:spcPts val="0"/>
              </a:spcBef>
              <a:buSzTx/>
              <a:buNone/>
              <a:defRPr>
                <a:solidFill>
                  <a:srgbClr val="FFFFFF"/>
                </a:solidFill>
              </a:defRPr>
            </a:lvl1pPr>
            <a:lvl2pPr marL="0" indent="0" algn="ctr">
              <a:spcBef>
                <a:spcPts val="0"/>
              </a:spcBef>
              <a:buSzTx/>
              <a:buNone/>
              <a:defRPr>
                <a:solidFill>
                  <a:srgbClr val="FFFFFF"/>
                </a:solidFill>
              </a:defRPr>
            </a:lvl2pPr>
            <a:lvl3pPr marL="0" indent="0" algn="ctr">
              <a:spcBef>
                <a:spcPts val="0"/>
              </a:spcBef>
              <a:buSzTx/>
              <a:buNone/>
              <a:defRPr>
                <a:solidFill>
                  <a:srgbClr val="FFFFFF"/>
                </a:solidFill>
              </a:defRPr>
            </a:lvl3pPr>
            <a:lvl4pPr marL="0" indent="0" algn="ctr">
              <a:spcBef>
                <a:spcPts val="0"/>
              </a:spcBef>
              <a:buSzTx/>
              <a:buNone/>
              <a:defRPr>
                <a:solidFill>
                  <a:srgbClr val="FFFFFF"/>
                </a:solidFill>
              </a:defRPr>
            </a:lvl4pPr>
            <a:lvl5pPr marL="0" indent="0" algn="ctr">
              <a:spcBef>
                <a:spcPts val="0"/>
              </a:spcBef>
              <a:buSzTx/>
              <a:buNone/>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85" name="Shape 85"/>
          <p:cNvSpPr>
            <a:spLocks noGrp="1"/>
          </p:cNvSpPr>
          <p:nvPr>
            <p:ph type="sldNum" sz="quarter" idx="2"/>
          </p:nvPr>
        </p:nvSpPr>
        <p:spPr>
          <a:prstGeom prst="rect">
            <a:avLst/>
          </a:prstGeom>
        </p:spPr>
        <p:txBody>
          <a:bodyPr/>
          <a:lstStyle>
            <a:lvl1pPr>
              <a:defRPr>
                <a:solidFill>
                  <a:srgbClr val="BCBCBC"/>
                </a:solidFil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rcRect/>
          <a:stretch>
            <a:fillRect/>
          </a:stretch>
        </a:blipFill>
        <a:effectLst/>
      </p:bgPr>
    </p:bg>
    <p:spTree>
      <p:nvGrpSpPr>
        <p:cNvPr id="1" name=""/>
        <p:cNvGrpSpPr/>
        <p:nvPr/>
      </p:nvGrpSpPr>
      <p:grpSpPr>
        <a:xfrm>
          <a:off x="0" y="0"/>
          <a:ext cx="0" cy="0"/>
          <a:chOff x="0" y="0"/>
          <a:chExt cx="0" cy="0"/>
        </a:xfrm>
      </p:grpSpPr>
      <p:sp>
        <p:nvSpPr>
          <p:cNvPr id="2" name="Shape 2"/>
          <p:cNvSpPr/>
          <p:nvPr/>
        </p:nvSpPr>
        <p:spPr>
          <a:xfrm>
            <a:off x="787400" y="2324100"/>
            <a:ext cx="11430000" cy="6642100"/>
          </a:xfrm>
          <a:prstGeom prst="roundRect">
            <a:avLst>
              <a:gd name="adj" fmla="val 1147"/>
            </a:avLst>
          </a:prstGeom>
          <a:solidFill>
            <a:srgbClr val="FFFEFC">
              <a:alpha val="94360"/>
            </a:srgbClr>
          </a:solidFill>
          <a:ln w="25400">
            <a:miter lim="400000"/>
          </a:ln>
          <a:effectLst>
            <a:outerShdw blurRad="38100" dist="12700" dir="16200000" rotWithShape="0">
              <a:srgbClr val="000000">
                <a:alpha val="20000"/>
              </a:srgbClr>
            </a:outerShdw>
          </a:effectLst>
        </p:spPr>
        <p:txBody>
          <a:bodyPr lIns="50800" tIns="50800" rIns="50800" bIns="50800" anchor="ctr"/>
          <a:lstStyle/>
          <a:p>
            <a:pP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 name="Shape 3"/>
          <p:cNvSpPr>
            <a:spLocks noGrp="1"/>
          </p:cNvSpPr>
          <p:nvPr>
            <p:ph type="title"/>
          </p:nvPr>
        </p:nvSpPr>
        <p:spPr>
          <a:xfrm>
            <a:off x="1092200" y="254000"/>
            <a:ext cx="10820400" cy="1993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p>
            <a:r>
              <a:t>Title Text</a:t>
            </a:r>
          </a:p>
        </p:txBody>
      </p:sp>
      <p:sp>
        <p:nvSpPr>
          <p:cNvPr id="4" name="Shape 4"/>
          <p:cNvSpPr>
            <a:spLocks noGrp="1"/>
          </p:cNvSpPr>
          <p:nvPr>
            <p:ph type="body" idx="1"/>
          </p:nvPr>
        </p:nvSpPr>
        <p:spPr>
          <a:xfrm>
            <a:off x="1092200" y="2578100"/>
            <a:ext cx="10820400" cy="6096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a:buBlip>
                <a:blip r:embed="rId16"/>
              </a:buBlip>
            </a:lvl1pPr>
            <a:lvl2pPr>
              <a:buBlip>
                <a:blip r:embed="rId16"/>
              </a:buBlip>
            </a:lvl2pPr>
            <a:lvl3pPr>
              <a:buBlip>
                <a:blip r:embed="rId16"/>
              </a:buBlip>
            </a:lvl3pPr>
            <a:lvl4pPr>
              <a:buBlip>
                <a:blip r:embed="rId16"/>
              </a:buBlip>
            </a:lvl4pPr>
            <a:lvl5pPr>
              <a:buBlip>
                <a:blip r:embed="rId16"/>
              </a:buBlip>
            </a:lvl5pPr>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6325108" y="9258300"/>
            <a:ext cx="341885" cy="355600"/>
          </a:xfrm>
          <a:prstGeom prst="rect">
            <a:avLst/>
          </a:prstGeom>
          <a:ln w="12700">
            <a:miter lim="400000"/>
          </a:ln>
        </p:spPr>
        <p:txBody>
          <a:bodyPr wrap="none" lIns="50800" tIns="50800" rIns="50800" bIns="50800">
            <a:spAutoFit/>
          </a:bodyPr>
          <a:lstStyle>
            <a:lvl1pPr>
              <a:defRPr sz="1600" b="1" spc="96">
                <a:solidFill>
                  <a:srgbClr val="929292"/>
                </a:solidFill>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ctr" defTabSz="584200" rtl="0" latinLnBrk="0">
        <a:lnSpc>
          <a:spcPct val="90000"/>
        </a:lnSpc>
        <a:spcBef>
          <a:spcPts val="0"/>
        </a:spcBef>
        <a:spcAft>
          <a:spcPts val="0"/>
        </a:spcAft>
        <a:buClrTx/>
        <a:buSzTx/>
        <a:buFontTx/>
        <a:buNone/>
        <a:tabLst/>
        <a:defRPr sz="5900" b="1" i="0" u="none" strike="noStrike" cap="all" spc="354" baseline="0">
          <a:ln>
            <a:noFill/>
          </a:ln>
          <a:solidFill>
            <a:srgbClr val="929292"/>
          </a:solidFill>
          <a:uFillTx/>
          <a:latin typeface="+mn-lt"/>
          <a:ea typeface="+mn-ea"/>
          <a:cs typeface="+mn-cs"/>
          <a:sym typeface="Palatino"/>
        </a:defRPr>
      </a:lvl1pPr>
      <a:lvl2pPr marL="0" marR="0" indent="228600" algn="ctr" defTabSz="584200" rtl="0" latinLnBrk="0">
        <a:lnSpc>
          <a:spcPct val="90000"/>
        </a:lnSpc>
        <a:spcBef>
          <a:spcPts val="0"/>
        </a:spcBef>
        <a:spcAft>
          <a:spcPts val="0"/>
        </a:spcAft>
        <a:buClrTx/>
        <a:buSzTx/>
        <a:buFontTx/>
        <a:buNone/>
        <a:tabLst/>
        <a:defRPr sz="5900" b="1" i="0" u="none" strike="noStrike" cap="all" spc="354" baseline="0">
          <a:ln>
            <a:noFill/>
          </a:ln>
          <a:solidFill>
            <a:srgbClr val="929292"/>
          </a:solidFill>
          <a:uFillTx/>
          <a:latin typeface="+mn-lt"/>
          <a:ea typeface="+mn-ea"/>
          <a:cs typeface="+mn-cs"/>
          <a:sym typeface="Palatino"/>
        </a:defRPr>
      </a:lvl2pPr>
      <a:lvl3pPr marL="0" marR="0" indent="457200" algn="ctr" defTabSz="584200" rtl="0" latinLnBrk="0">
        <a:lnSpc>
          <a:spcPct val="90000"/>
        </a:lnSpc>
        <a:spcBef>
          <a:spcPts val="0"/>
        </a:spcBef>
        <a:spcAft>
          <a:spcPts val="0"/>
        </a:spcAft>
        <a:buClrTx/>
        <a:buSzTx/>
        <a:buFontTx/>
        <a:buNone/>
        <a:tabLst/>
        <a:defRPr sz="5900" b="1" i="0" u="none" strike="noStrike" cap="all" spc="354" baseline="0">
          <a:ln>
            <a:noFill/>
          </a:ln>
          <a:solidFill>
            <a:srgbClr val="929292"/>
          </a:solidFill>
          <a:uFillTx/>
          <a:latin typeface="+mn-lt"/>
          <a:ea typeface="+mn-ea"/>
          <a:cs typeface="+mn-cs"/>
          <a:sym typeface="Palatino"/>
        </a:defRPr>
      </a:lvl3pPr>
      <a:lvl4pPr marL="0" marR="0" indent="685800" algn="ctr" defTabSz="584200" rtl="0" latinLnBrk="0">
        <a:lnSpc>
          <a:spcPct val="90000"/>
        </a:lnSpc>
        <a:spcBef>
          <a:spcPts val="0"/>
        </a:spcBef>
        <a:spcAft>
          <a:spcPts val="0"/>
        </a:spcAft>
        <a:buClrTx/>
        <a:buSzTx/>
        <a:buFontTx/>
        <a:buNone/>
        <a:tabLst/>
        <a:defRPr sz="5900" b="1" i="0" u="none" strike="noStrike" cap="all" spc="354" baseline="0">
          <a:ln>
            <a:noFill/>
          </a:ln>
          <a:solidFill>
            <a:srgbClr val="929292"/>
          </a:solidFill>
          <a:uFillTx/>
          <a:latin typeface="+mn-lt"/>
          <a:ea typeface="+mn-ea"/>
          <a:cs typeface="+mn-cs"/>
          <a:sym typeface="Palatino"/>
        </a:defRPr>
      </a:lvl4pPr>
      <a:lvl5pPr marL="0" marR="0" indent="914400" algn="ctr" defTabSz="584200" rtl="0" latinLnBrk="0">
        <a:lnSpc>
          <a:spcPct val="90000"/>
        </a:lnSpc>
        <a:spcBef>
          <a:spcPts val="0"/>
        </a:spcBef>
        <a:spcAft>
          <a:spcPts val="0"/>
        </a:spcAft>
        <a:buClrTx/>
        <a:buSzTx/>
        <a:buFontTx/>
        <a:buNone/>
        <a:tabLst/>
        <a:defRPr sz="5900" b="1" i="0" u="none" strike="noStrike" cap="all" spc="354" baseline="0">
          <a:ln>
            <a:noFill/>
          </a:ln>
          <a:solidFill>
            <a:srgbClr val="929292"/>
          </a:solidFill>
          <a:uFillTx/>
          <a:latin typeface="+mn-lt"/>
          <a:ea typeface="+mn-ea"/>
          <a:cs typeface="+mn-cs"/>
          <a:sym typeface="Palatino"/>
        </a:defRPr>
      </a:lvl5pPr>
      <a:lvl6pPr marL="0" marR="0" indent="1143000" algn="ctr" defTabSz="584200" rtl="0" latinLnBrk="0">
        <a:lnSpc>
          <a:spcPct val="90000"/>
        </a:lnSpc>
        <a:spcBef>
          <a:spcPts val="0"/>
        </a:spcBef>
        <a:spcAft>
          <a:spcPts val="0"/>
        </a:spcAft>
        <a:buClrTx/>
        <a:buSzTx/>
        <a:buFontTx/>
        <a:buNone/>
        <a:tabLst/>
        <a:defRPr sz="5900" b="1" i="0" u="none" strike="noStrike" cap="all" spc="354" baseline="0">
          <a:ln>
            <a:noFill/>
          </a:ln>
          <a:solidFill>
            <a:srgbClr val="929292"/>
          </a:solidFill>
          <a:uFillTx/>
          <a:latin typeface="+mn-lt"/>
          <a:ea typeface="+mn-ea"/>
          <a:cs typeface="+mn-cs"/>
          <a:sym typeface="Palatino"/>
        </a:defRPr>
      </a:lvl6pPr>
      <a:lvl7pPr marL="0" marR="0" indent="1371600" algn="ctr" defTabSz="584200" rtl="0" latinLnBrk="0">
        <a:lnSpc>
          <a:spcPct val="90000"/>
        </a:lnSpc>
        <a:spcBef>
          <a:spcPts val="0"/>
        </a:spcBef>
        <a:spcAft>
          <a:spcPts val="0"/>
        </a:spcAft>
        <a:buClrTx/>
        <a:buSzTx/>
        <a:buFontTx/>
        <a:buNone/>
        <a:tabLst/>
        <a:defRPr sz="5900" b="1" i="0" u="none" strike="noStrike" cap="all" spc="354" baseline="0">
          <a:ln>
            <a:noFill/>
          </a:ln>
          <a:solidFill>
            <a:srgbClr val="929292"/>
          </a:solidFill>
          <a:uFillTx/>
          <a:latin typeface="+mn-lt"/>
          <a:ea typeface="+mn-ea"/>
          <a:cs typeface="+mn-cs"/>
          <a:sym typeface="Palatino"/>
        </a:defRPr>
      </a:lvl7pPr>
      <a:lvl8pPr marL="0" marR="0" indent="1600200" algn="ctr" defTabSz="584200" rtl="0" latinLnBrk="0">
        <a:lnSpc>
          <a:spcPct val="90000"/>
        </a:lnSpc>
        <a:spcBef>
          <a:spcPts val="0"/>
        </a:spcBef>
        <a:spcAft>
          <a:spcPts val="0"/>
        </a:spcAft>
        <a:buClrTx/>
        <a:buSzTx/>
        <a:buFontTx/>
        <a:buNone/>
        <a:tabLst/>
        <a:defRPr sz="5900" b="1" i="0" u="none" strike="noStrike" cap="all" spc="354" baseline="0">
          <a:ln>
            <a:noFill/>
          </a:ln>
          <a:solidFill>
            <a:srgbClr val="929292"/>
          </a:solidFill>
          <a:uFillTx/>
          <a:latin typeface="+mn-lt"/>
          <a:ea typeface="+mn-ea"/>
          <a:cs typeface="+mn-cs"/>
          <a:sym typeface="Palatino"/>
        </a:defRPr>
      </a:lvl8pPr>
      <a:lvl9pPr marL="0" marR="0" indent="1828800" algn="ctr" defTabSz="584200" rtl="0" latinLnBrk="0">
        <a:lnSpc>
          <a:spcPct val="90000"/>
        </a:lnSpc>
        <a:spcBef>
          <a:spcPts val="0"/>
        </a:spcBef>
        <a:spcAft>
          <a:spcPts val="0"/>
        </a:spcAft>
        <a:buClrTx/>
        <a:buSzTx/>
        <a:buFontTx/>
        <a:buNone/>
        <a:tabLst/>
        <a:defRPr sz="5900" b="1" i="0" u="none" strike="noStrike" cap="all" spc="354" baseline="0">
          <a:ln>
            <a:noFill/>
          </a:ln>
          <a:solidFill>
            <a:srgbClr val="929292"/>
          </a:solidFill>
          <a:uFillTx/>
          <a:latin typeface="+mn-lt"/>
          <a:ea typeface="+mn-ea"/>
          <a:cs typeface="+mn-cs"/>
          <a:sym typeface="Palatino"/>
        </a:defRPr>
      </a:lvl9pPr>
    </p:titleStyle>
    <p:bodyStyle>
      <a:lvl1pPr marL="444500" marR="0" indent="-444500" algn="l" defTabSz="584200" latinLnBrk="0">
        <a:lnSpc>
          <a:spcPct val="100000"/>
        </a:lnSpc>
        <a:spcBef>
          <a:spcPts val="3200"/>
        </a:spcBef>
        <a:spcAft>
          <a:spcPts val="0"/>
        </a:spcAft>
        <a:buClrTx/>
        <a:buSzPct val="34000"/>
        <a:buFontTx/>
        <a:buBlip>
          <a:blip r:embed="rId16"/>
        </a:buBlip>
        <a:tabLst/>
        <a:defRPr sz="3400" b="0" i="0" u="none" strike="noStrike" cap="none" spc="0" baseline="0">
          <a:ln>
            <a:noFill/>
          </a:ln>
          <a:solidFill>
            <a:srgbClr val="818181"/>
          </a:solidFill>
          <a:uFillTx/>
          <a:latin typeface="+mn-lt"/>
          <a:ea typeface="+mn-ea"/>
          <a:cs typeface="+mn-cs"/>
          <a:sym typeface="Palatino"/>
        </a:defRPr>
      </a:lvl1pPr>
      <a:lvl2pPr marL="889000" marR="0" indent="-444500" algn="l" defTabSz="584200" latinLnBrk="0">
        <a:lnSpc>
          <a:spcPct val="100000"/>
        </a:lnSpc>
        <a:spcBef>
          <a:spcPts val="3200"/>
        </a:spcBef>
        <a:spcAft>
          <a:spcPts val="0"/>
        </a:spcAft>
        <a:buClrTx/>
        <a:buSzPct val="34000"/>
        <a:buFontTx/>
        <a:buBlip>
          <a:blip r:embed="rId16"/>
        </a:buBlip>
        <a:tabLst/>
        <a:defRPr sz="3400" b="0" i="0" u="none" strike="noStrike" cap="none" spc="0" baseline="0">
          <a:ln>
            <a:noFill/>
          </a:ln>
          <a:solidFill>
            <a:srgbClr val="818181"/>
          </a:solidFill>
          <a:uFillTx/>
          <a:latin typeface="+mn-lt"/>
          <a:ea typeface="+mn-ea"/>
          <a:cs typeface="+mn-cs"/>
          <a:sym typeface="Palatino"/>
        </a:defRPr>
      </a:lvl2pPr>
      <a:lvl3pPr marL="1333500" marR="0" indent="-444500" algn="l" defTabSz="584200" latinLnBrk="0">
        <a:lnSpc>
          <a:spcPct val="100000"/>
        </a:lnSpc>
        <a:spcBef>
          <a:spcPts val="3200"/>
        </a:spcBef>
        <a:spcAft>
          <a:spcPts val="0"/>
        </a:spcAft>
        <a:buClrTx/>
        <a:buSzPct val="34000"/>
        <a:buFontTx/>
        <a:buBlip>
          <a:blip r:embed="rId16"/>
        </a:buBlip>
        <a:tabLst/>
        <a:defRPr sz="3400" b="0" i="0" u="none" strike="noStrike" cap="none" spc="0" baseline="0">
          <a:ln>
            <a:noFill/>
          </a:ln>
          <a:solidFill>
            <a:srgbClr val="818181"/>
          </a:solidFill>
          <a:uFillTx/>
          <a:latin typeface="+mn-lt"/>
          <a:ea typeface="+mn-ea"/>
          <a:cs typeface="+mn-cs"/>
          <a:sym typeface="Palatino"/>
        </a:defRPr>
      </a:lvl3pPr>
      <a:lvl4pPr marL="1778000" marR="0" indent="-444500" algn="l" defTabSz="584200" latinLnBrk="0">
        <a:lnSpc>
          <a:spcPct val="100000"/>
        </a:lnSpc>
        <a:spcBef>
          <a:spcPts val="3200"/>
        </a:spcBef>
        <a:spcAft>
          <a:spcPts val="0"/>
        </a:spcAft>
        <a:buClrTx/>
        <a:buSzPct val="34000"/>
        <a:buFontTx/>
        <a:buBlip>
          <a:blip r:embed="rId16"/>
        </a:buBlip>
        <a:tabLst/>
        <a:defRPr sz="3400" b="0" i="0" u="none" strike="noStrike" cap="none" spc="0" baseline="0">
          <a:ln>
            <a:noFill/>
          </a:ln>
          <a:solidFill>
            <a:srgbClr val="818181"/>
          </a:solidFill>
          <a:uFillTx/>
          <a:latin typeface="+mn-lt"/>
          <a:ea typeface="+mn-ea"/>
          <a:cs typeface="+mn-cs"/>
          <a:sym typeface="Palatino"/>
        </a:defRPr>
      </a:lvl4pPr>
      <a:lvl5pPr marL="2222500" marR="0" indent="-444500" algn="l" defTabSz="584200" latinLnBrk="0">
        <a:lnSpc>
          <a:spcPct val="100000"/>
        </a:lnSpc>
        <a:spcBef>
          <a:spcPts val="3200"/>
        </a:spcBef>
        <a:spcAft>
          <a:spcPts val="0"/>
        </a:spcAft>
        <a:buClrTx/>
        <a:buSzPct val="34000"/>
        <a:buFontTx/>
        <a:buBlip>
          <a:blip r:embed="rId16"/>
        </a:buBlip>
        <a:tabLst/>
        <a:defRPr sz="3400" b="0" i="0" u="none" strike="noStrike" cap="none" spc="0" baseline="0">
          <a:ln>
            <a:noFill/>
          </a:ln>
          <a:solidFill>
            <a:srgbClr val="818181"/>
          </a:solidFill>
          <a:uFillTx/>
          <a:latin typeface="+mn-lt"/>
          <a:ea typeface="+mn-ea"/>
          <a:cs typeface="+mn-cs"/>
          <a:sym typeface="Palatino"/>
        </a:defRPr>
      </a:lvl5pPr>
      <a:lvl6pPr marL="2667000" marR="0" indent="-444500" algn="l" defTabSz="584200" latinLnBrk="0">
        <a:lnSpc>
          <a:spcPct val="100000"/>
        </a:lnSpc>
        <a:spcBef>
          <a:spcPts val="3200"/>
        </a:spcBef>
        <a:spcAft>
          <a:spcPts val="0"/>
        </a:spcAft>
        <a:buClrTx/>
        <a:buSzPct val="34000"/>
        <a:buFontTx/>
        <a:buBlip>
          <a:blip r:embed="rId16"/>
        </a:buBlip>
        <a:tabLst/>
        <a:defRPr sz="3400" b="0" i="0" u="none" strike="noStrike" cap="none" spc="0" baseline="0">
          <a:ln>
            <a:noFill/>
          </a:ln>
          <a:solidFill>
            <a:srgbClr val="818181"/>
          </a:solidFill>
          <a:uFillTx/>
          <a:latin typeface="+mn-lt"/>
          <a:ea typeface="+mn-ea"/>
          <a:cs typeface="+mn-cs"/>
          <a:sym typeface="Palatino"/>
        </a:defRPr>
      </a:lvl6pPr>
      <a:lvl7pPr marL="3111500" marR="0" indent="-444500" algn="l" defTabSz="584200" latinLnBrk="0">
        <a:lnSpc>
          <a:spcPct val="100000"/>
        </a:lnSpc>
        <a:spcBef>
          <a:spcPts val="3200"/>
        </a:spcBef>
        <a:spcAft>
          <a:spcPts val="0"/>
        </a:spcAft>
        <a:buClrTx/>
        <a:buSzPct val="34000"/>
        <a:buFontTx/>
        <a:buBlip>
          <a:blip r:embed="rId16"/>
        </a:buBlip>
        <a:tabLst/>
        <a:defRPr sz="3400" b="0" i="0" u="none" strike="noStrike" cap="none" spc="0" baseline="0">
          <a:ln>
            <a:noFill/>
          </a:ln>
          <a:solidFill>
            <a:srgbClr val="818181"/>
          </a:solidFill>
          <a:uFillTx/>
          <a:latin typeface="+mn-lt"/>
          <a:ea typeface="+mn-ea"/>
          <a:cs typeface="+mn-cs"/>
          <a:sym typeface="Palatino"/>
        </a:defRPr>
      </a:lvl7pPr>
      <a:lvl8pPr marL="3556000" marR="0" indent="-444500" algn="l" defTabSz="584200" latinLnBrk="0">
        <a:lnSpc>
          <a:spcPct val="100000"/>
        </a:lnSpc>
        <a:spcBef>
          <a:spcPts val="3200"/>
        </a:spcBef>
        <a:spcAft>
          <a:spcPts val="0"/>
        </a:spcAft>
        <a:buClrTx/>
        <a:buSzPct val="34000"/>
        <a:buFontTx/>
        <a:buBlip>
          <a:blip r:embed="rId16"/>
        </a:buBlip>
        <a:tabLst/>
        <a:defRPr sz="3400" b="0" i="0" u="none" strike="noStrike" cap="none" spc="0" baseline="0">
          <a:ln>
            <a:noFill/>
          </a:ln>
          <a:solidFill>
            <a:srgbClr val="818181"/>
          </a:solidFill>
          <a:uFillTx/>
          <a:latin typeface="+mn-lt"/>
          <a:ea typeface="+mn-ea"/>
          <a:cs typeface="+mn-cs"/>
          <a:sym typeface="Palatino"/>
        </a:defRPr>
      </a:lvl8pPr>
      <a:lvl9pPr marL="4000500" marR="0" indent="-444500" algn="l" defTabSz="584200" latinLnBrk="0">
        <a:lnSpc>
          <a:spcPct val="100000"/>
        </a:lnSpc>
        <a:spcBef>
          <a:spcPts val="3200"/>
        </a:spcBef>
        <a:spcAft>
          <a:spcPts val="0"/>
        </a:spcAft>
        <a:buClrTx/>
        <a:buSzPct val="34000"/>
        <a:buFontTx/>
        <a:buBlip>
          <a:blip r:embed="rId16"/>
        </a:buBlip>
        <a:tabLst/>
        <a:defRPr sz="3400" b="0" i="0" u="none" strike="noStrike" cap="none" spc="0" baseline="0">
          <a:ln>
            <a:noFill/>
          </a:ln>
          <a:solidFill>
            <a:srgbClr val="818181"/>
          </a:solidFill>
          <a:uFillTx/>
          <a:latin typeface="+mn-lt"/>
          <a:ea typeface="+mn-ea"/>
          <a:cs typeface="+mn-cs"/>
          <a:sym typeface="Palatino"/>
        </a:defRPr>
      </a:lvl9pPr>
    </p:bodyStyle>
    <p:otherStyle>
      <a:lvl1pPr marL="0" marR="0" indent="0" algn="ctr" defTabSz="584200" latinLnBrk="0">
        <a:lnSpc>
          <a:spcPct val="100000"/>
        </a:lnSpc>
        <a:spcBef>
          <a:spcPts val="0"/>
        </a:spcBef>
        <a:spcAft>
          <a:spcPts val="0"/>
        </a:spcAft>
        <a:buClrTx/>
        <a:buSzTx/>
        <a:buFontTx/>
        <a:buNone/>
        <a:tabLst/>
        <a:defRPr sz="1600" b="1" i="0" u="none" strike="noStrike" cap="none" spc="96" baseline="0">
          <a:ln>
            <a:noFill/>
          </a:ln>
          <a:solidFill>
            <a:schemeClr val="tx1"/>
          </a:solidFill>
          <a:uFillTx/>
          <a:latin typeface="+mn-lt"/>
          <a:ea typeface="+mn-ea"/>
          <a:cs typeface="+mn-cs"/>
          <a:sym typeface="Palatino"/>
        </a:defRPr>
      </a:lvl1pPr>
      <a:lvl2pPr marL="0" marR="0" indent="228600" algn="ctr" defTabSz="584200" latinLnBrk="0">
        <a:lnSpc>
          <a:spcPct val="100000"/>
        </a:lnSpc>
        <a:spcBef>
          <a:spcPts val="0"/>
        </a:spcBef>
        <a:spcAft>
          <a:spcPts val="0"/>
        </a:spcAft>
        <a:buClrTx/>
        <a:buSzTx/>
        <a:buFontTx/>
        <a:buNone/>
        <a:tabLst/>
        <a:defRPr sz="1600" b="1" i="0" u="none" strike="noStrike" cap="none" spc="96" baseline="0">
          <a:ln>
            <a:noFill/>
          </a:ln>
          <a:solidFill>
            <a:schemeClr val="tx1"/>
          </a:solidFill>
          <a:uFillTx/>
          <a:latin typeface="+mn-lt"/>
          <a:ea typeface="+mn-ea"/>
          <a:cs typeface="+mn-cs"/>
          <a:sym typeface="Palatino"/>
        </a:defRPr>
      </a:lvl2pPr>
      <a:lvl3pPr marL="0" marR="0" indent="457200" algn="ctr" defTabSz="584200" latinLnBrk="0">
        <a:lnSpc>
          <a:spcPct val="100000"/>
        </a:lnSpc>
        <a:spcBef>
          <a:spcPts val="0"/>
        </a:spcBef>
        <a:spcAft>
          <a:spcPts val="0"/>
        </a:spcAft>
        <a:buClrTx/>
        <a:buSzTx/>
        <a:buFontTx/>
        <a:buNone/>
        <a:tabLst/>
        <a:defRPr sz="1600" b="1" i="0" u="none" strike="noStrike" cap="none" spc="96" baseline="0">
          <a:ln>
            <a:noFill/>
          </a:ln>
          <a:solidFill>
            <a:schemeClr val="tx1"/>
          </a:solidFill>
          <a:uFillTx/>
          <a:latin typeface="+mn-lt"/>
          <a:ea typeface="+mn-ea"/>
          <a:cs typeface="+mn-cs"/>
          <a:sym typeface="Palatino"/>
        </a:defRPr>
      </a:lvl3pPr>
      <a:lvl4pPr marL="0" marR="0" indent="685800" algn="ctr" defTabSz="584200" latinLnBrk="0">
        <a:lnSpc>
          <a:spcPct val="100000"/>
        </a:lnSpc>
        <a:spcBef>
          <a:spcPts val="0"/>
        </a:spcBef>
        <a:spcAft>
          <a:spcPts val="0"/>
        </a:spcAft>
        <a:buClrTx/>
        <a:buSzTx/>
        <a:buFontTx/>
        <a:buNone/>
        <a:tabLst/>
        <a:defRPr sz="1600" b="1" i="0" u="none" strike="noStrike" cap="none" spc="96" baseline="0">
          <a:ln>
            <a:noFill/>
          </a:ln>
          <a:solidFill>
            <a:schemeClr val="tx1"/>
          </a:solidFill>
          <a:uFillTx/>
          <a:latin typeface="+mn-lt"/>
          <a:ea typeface="+mn-ea"/>
          <a:cs typeface="+mn-cs"/>
          <a:sym typeface="Palatino"/>
        </a:defRPr>
      </a:lvl4pPr>
      <a:lvl5pPr marL="0" marR="0" indent="914400" algn="ctr" defTabSz="584200" latinLnBrk="0">
        <a:lnSpc>
          <a:spcPct val="100000"/>
        </a:lnSpc>
        <a:spcBef>
          <a:spcPts val="0"/>
        </a:spcBef>
        <a:spcAft>
          <a:spcPts val="0"/>
        </a:spcAft>
        <a:buClrTx/>
        <a:buSzTx/>
        <a:buFontTx/>
        <a:buNone/>
        <a:tabLst/>
        <a:defRPr sz="1600" b="1" i="0" u="none" strike="noStrike" cap="none" spc="96" baseline="0">
          <a:ln>
            <a:noFill/>
          </a:ln>
          <a:solidFill>
            <a:schemeClr val="tx1"/>
          </a:solidFill>
          <a:uFillTx/>
          <a:latin typeface="+mn-lt"/>
          <a:ea typeface="+mn-ea"/>
          <a:cs typeface="+mn-cs"/>
          <a:sym typeface="Palatino"/>
        </a:defRPr>
      </a:lvl5pPr>
      <a:lvl6pPr marL="0" marR="0" indent="1143000" algn="ctr" defTabSz="584200" latinLnBrk="0">
        <a:lnSpc>
          <a:spcPct val="100000"/>
        </a:lnSpc>
        <a:spcBef>
          <a:spcPts val="0"/>
        </a:spcBef>
        <a:spcAft>
          <a:spcPts val="0"/>
        </a:spcAft>
        <a:buClrTx/>
        <a:buSzTx/>
        <a:buFontTx/>
        <a:buNone/>
        <a:tabLst/>
        <a:defRPr sz="1600" b="1" i="0" u="none" strike="noStrike" cap="none" spc="96" baseline="0">
          <a:ln>
            <a:noFill/>
          </a:ln>
          <a:solidFill>
            <a:schemeClr val="tx1"/>
          </a:solidFill>
          <a:uFillTx/>
          <a:latin typeface="+mn-lt"/>
          <a:ea typeface="+mn-ea"/>
          <a:cs typeface="+mn-cs"/>
          <a:sym typeface="Palatino"/>
        </a:defRPr>
      </a:lvl6pPr>
      <a:lvl7pPr marL="0" marR="0" indent="1371600" algn="ctr" defTabSz="584200" latinLnBrk="0">
        <a:lnSpc>
          <a:spcPct val="100000"/>
        </a:lnSpc>
        <a:spcBef>
          <a:spcPts val="0"/>
        </a:spcBef>
        <a:spcAft>
          <a:spcPts val="0"/>
        </a:spcAft>
        <a:buClrTx/>
        <a:buSzTx/>
        <a:buFontTx/>
        <a:buNone/>
        <a:tabLst/>
        <a:defRPr sz="1600" b="1" i="0" u="none" strike="noStrike" cap="none" spc="96" baseline="0">
          <a:ln>
            <a:noFill/>
          </a:ln>
          <a:solidFill>
            <a:schemeClr val="tx1"/>
          </a:solidFill>
          <a:uFillTx/>
          <a:latin typeface="+mn-lt"/>
          <a:ea typeface="+mn-ea"/>
          <a:cs typeface="+mn-cs"/>
          <a:sym typeface="Palatino"/>
        </a:defRPr>
      </a:lvl7pPr>
      <a:lvl8pPr marL="0" marR="0" indent="1600200" algn="ctr" defTabSz="584200" latinLnBrk="0">
        <a:lnSpc>
          <a:spcPct val="100000"/>
        </a:lnSpc>
        <a:spcBef>
          <a:spcPts val="0"/>
        </a:spcBef>
        <a:spcAft>
          <a:spcPts val="0"/>
        </a:spcAft>
        <a:buClrTx/>
        <a:buSzTx/>
        <a:buFontTx/>
        <a:buNone/>
        <a:tabLst/>
        <a:defRPr sz="1600" b="1" i="0" u="none" strike="noStrike" cap="none" spc="96" baseline="0">
          <a:ln>
            <a:noFill/>
          </a:ln>
          <a:solidFill>
            <a:schemeClr val="tx1"/>
          </a:solidFill>
          <a:uFillTx/>
          <a:latin typeface="+mn-lt"/>
          <a:ea typeface="+mn-ea"/>
          <a:cs typeface="+mn-cs"/>
          <a:sym typeface="Palatino"/>
        </a:defRPr>
      </a:lvl8pPr>
      <a:lvl9pPr marL="0" marR="0" indent="1828800" algn="ctr" defTabSz="584200" latinLnBrk="0">
        <a:lnSpc>
          <a:spcPct val="100000"/>
        </a:lnSpc>
        <a:spcBef>
          <a:spcPts val="0"/>
        </a:spcBef>
        <a:spcAft>
          <a:spcPts val="0"/>
        </a:spcAft>
        <a:buClrTx/>
        <a:buSzTx/>
        <a:buFontTx/>
        <a:buNone/>
        <a:tabLst/>
        <a:defRPr sz="1600" b="1" i="0" u="none" strike="noStrike" cap="none" spc="96" baseline="0">
          <a:ln>
            <a:noFill/>
          </a:ln>
          <a:solidFill>
            <a:schemeClr val="tx1"/>
          </a:solidFill>
          <a:uFillTx/>
          <a:latin typeface="+mn-lt"/>
          <a:ea typeface="+mn-ea"/>
          <a:cs typeface="+mn-cs"/>
          <a:sym typeface="Palatino"/>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 name="dv1576026.jpeg"/>
          <p:cNvPicPr>
            <a:picLocks noGrp="1" noChangeAspect="1"/>
          </p:cNvPicPr>
          <p:nvPr>
            <p:ph type="pic" idx="13"/>
          </p:nvPr>
        </p:nvPicPr>
        <p:blipFill>
          <a:blip r:embed="rId2">
            <a:extLst/>
          </a:blip>
          <a:srcRect l="5593" t="12" r="5490"/>
          <a:stretch>
            <a:fillRect/>
          </a:stretch>
        </p:blipFill>
        <p:spPr>
          <a:xfrm>
            <a:off x="2351277" y="2617003"/>
            <a:ext cx="8305801" cy="6228547"/>
          </a:xfrm>
          <a:prstGeom prst="rect">
            <a:avLst/>
          </a:prstGeom>
        </p:spPr>
      </p:pic>
      <p:sp>
        <p:nvSpPr>
          <p:cNvPr id="131" name="Shape 131"/>
          <p:cNvSpPr>
            <a:spLocks noGrp="1"/>
          </p:cNvSpPr>
          <p:nvPr>
            <p:ph type="ctrTitle"/>
          </p:nvPr>
        </p:nvSpPr>
        <p:spPr>
          <a:prstGeom prst="rect">
            <a:avLst/>
          </a:prstGeom>
        </p:spPr>
        <p:txBody>
          <a:bodyPr/>
          <a:lstStyle/>
          <a:p>
            <a:r>
              <a:t>Work</a:t>
            </a:r>
          </a:p>
        </p:txBody>
      </p:sp>
      <p:sp>
        <p:nvSpPr>
          <p:cNvPr id="132" name="Shape 132"/>
          <p:cNvSpPr>
            <a:spLocks noGrp="1"/>
          </p:cNvSpPr>
          <p:nvPr>
            <p:ph type="subTitle" sz="quarter" idx="1"/>
          </p:nvPr>
        </p:nvSpPr>
        <p:spPr>
          <a:prstGeom prst="rect">
            <a:avLst/>
          </a:prstGeom>
        </p:spPr>
        <p:txBody>
          <a:bodyPr/>
          <a:lstStyle/>
          <a:p>
            <a:r>
              <a:t>An Invitation to Image God</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xfrm>
            <a:off x="1092200" y="254000"/>
            <a:ext cx="10820400" cy="1993900"/>
          </a:xfrm>
          <a:prstGeom prst="rect">
            <a:avLst/>
          </a:prstGeom>
          <a:effectLst/>
        </p:spPr>
        <p:txBody>
          <a:bodyPr anchor="ctr"/>
          <a:lstStyle/>
          <a:p>
            <a:r>
              <a:rPr dirty="0"/>
              <a:t>What is Work</a:t>
            </a:r>
          </a:p>
        </p:txBody>
      </p:sp>
      <p:sp>
        <p:nvSpPr>
          <p:cNvPr id="159" name="Shape 159"/>
          <p:cNvSpPr>
            <a:spLocks noGrp="1"/>
          </p:cNvSpPr>
          <p:nvPr>
            <p:ph type="body" sz="half" idx="1"/>
          </p:nvPr>
        </p:nvSpPr>
        <p:spPr>
          <a:xfrm>
            <a:off x="844550" y="2202078"/>
            <a:ext cx="11303000" cy="4102101"/>
          </a:xfrm>
          <a:prstGeom prst="rect">
            <a:avLst/>
          </a:prstGeom>
          <a:effectLst/>
        </p:spPr>
        <p:txBody>
          <a:bodyPr anchor="ctr"/>
          <a:lstStyle>
            <a:lvl1pPr marL="444500" indent="-444500" algn="l">
              <a:spcBef>
                <a:spcPts val="3200"/>
              </a:spcBef>
              <a:buSzPct val="34000"/>
              <a:buBlip>
                <a:blip r:embed="rId2"/>
              </a:buBlip>
              <a:defRPr sz="3900"/>
            </a:lvl1pPr>
          </a:lstStyle>
          <a:p>
            <a:r>
              <a:rPr sz="4400" b="1" dirty="0"/>
              <a:t>When you feel frustrated, stressed, exhausted, it is never primarily the work’s fault. Whether you are a nurse, student, bank manager, minister, our volunteer. Your bad mood is never primarily the work’s fault.</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p:cNvSpPr>
          <p:nvPr>
            <p:ph type="title"/>
          </p:nvPr>
        </p:nvSpPr>
        <p:spPr>
          <a:prstGeom prst="rect">
            <a:avLst/>
          </a:prstGeom>
        </p:spPr>
        <p:txBody>
          <a:bodyPr/>
          <a:lstStyle/>
          <a:p>
            <a:r>
              <a:rPr dirty="0">
                <a:solidFill>
                  <a:schemeClr val="tx2">
                    <a:lumMod val="10000"/>
                  </a:schemeClr>
                </a:solidFill>
              </a:rPr>
              <a:t>Forming, Filling, Ruling</a:t>
            </a:r>
          </a:p>
        </p:txBody>
      </p:sp>
      <p:sp>
        <p:nvSpPr>
          <p:cNvPr id="162" name="Shape 162"/>
          <p:cNvSpPr>
            <a:spLocks noGrp="1"/>
          </p:cNvSpPr>
          <p:nvPr>
            <p:ph type="body" idx="1"/>
          </p:nvPr>
        </p:nvSpPr>
        <p:spPr>
          <a:xfrm>
            <a:off x="895350" y="2202078"/>
            <a:ext cx="11303000" cy="6794501"/>
          </a:xfrm>
          <a:prstGeom prst="rect">
            <a:avLst/>
          </a:prstGeom>
        </p:spPr>
        <p:txBody>
          <a:bodyPr/>
          <a:lstStyle>
            <a:lvl1pPr marL="941294" indent="-496794">
              <a:spcBef>
                <a:spcPts val="1700"/>
              </a:spcBef>
              <a:buBlip>
                <a:blip r:embed="rId2"/>
              </a:buBlip>
              <a:defRPr sz="3600"/>
            </a:lvl1pPr>
          </a:lstStyle>
          <a:p>
            <a:r>
              <a:rPr b="1" dirty="0">
                <a:solidFill>
                  <a:schemeClr val="tx2">
                    <a:lumMod val="10000"/>
                  </a:schemeClr>
                </a:solidFill>
              </a:rPr>
              <a:t>Genesis 1:1-5 “In the beginning, God created the heavens and the earth. The earth was without form and void, and darkness was over the face of the deep. And the Spirit of God was hovering over the face of the waters. And God said, “Let there be light,” and there was light. And God saw that the light was good. And God separated the light from the darkness. God called the light Day, and the darkness he called Night. And there was evening and there was morning, the first day.”</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p:cNvSpPr>
          <p:nvPr>
            <p:ph type="title"/>
          </p:nvPr>
        </p:nvSpPr>
        <p:spPr>
          <a:prstGeom prst="rect">
            <a:avLst/>
          </a:prstGeom>
        </p:spPr>
        <p:txBody>
          <a:bodyPr/>
          <a:lstStyle/>
          <a:p>
            <a:r>
              <a:rPr dirty="0">
                <a:solidFill>
                  <a:schemeClr val="tx2">
                    <a:lumMod val="10000"/>
                  </a:schemeClr>
                </a:solidFill>
              </a:rPr>
              <a:t>Forming, Filling, Ruling</a:t>
            </a:r>
          </a:p>
        </p:txBody>
      </p:sp>
      <p:sp>
        <p:nvSpPr>
          <p:cNvPr id="165" name="Shape 165"/>
          <p:cNvSpPr>
            <a:spLocks noGrp="1"/>
          </p:cNvSpPr>
          <p:nvPr>
            <p:ph type="body" idx="1"/>
          </p:nvPr>
        </p:nvSpPr>
        <p:spPr>
          <a:xfrm>
            <a:off x="895350" y="2202078"/>
            <a:ext cx="11303000" cy="6794501"/>
          </a:xfrm>
          <a:prstGeom prst="rect">
            <a:avLst/>
          </a:prstGeom>
        </p:spPr>
        <p:txBody>
          <a:bodyPr/>
          <a:lstStyle>
            <a:lvl1pPr marL="941294" indent="-496794">
              <a:spcBef>
                <a:spcPts val="1700"/>
              </a:spcBef>
              <a:buBlip>
                <a:blip r:embed="rId2"/>
              </a:buBlip>
              <a:defRPr sz="3800"/>
            </a:lvl1pPr>
          </a:lstStyle>
          <a:p>
            <a:r>
              <a:rPr sz="4000" b="1" dirty="0">
                <a:solidFill>
                  <a:schemeClr val="tx2">
                    <a:lumMod val="10000"/>
                  </a:schemeClr>
                </a:solidFill>
              </a:rPr>
              <a:t>Genesis 2:1-3 “Thus the heavens and the earth were finished, and all the host of them. And on the seventh day God finished his work that he had done, and he rested on the seventh day from all his work that he had done. So God blessed the seventh day and made it holy, because on it God rested from all his work that he had done in creation.” </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title"/>
          </p:nvPr>
        </p:nvSpPr>
        <p:spPr>
          <a:xfrm>
            <a:off x="1092200" y="254000"/>
            <a:ext cx="10820400" cy="1993900"/>
          </a:xfrm>
          <a:prstGeom prst="rect">
            <a:avLst/>
          </a:prstGeom>
          <a:effectLst/>
        </p:spPr>
        <p:txBody>
          <a:bodyPr anchor="ctr"/>
          <a:lstStyle/>
          <a:p>
            <a:r>
              <a:t>Forming, Filling, Ruling</a:t>
            </a:r>
          </a:p>
        </p:txBody>
      </p:sp>
      <p:sp>
        <p:nvSpPr>
          <p:cNvPr id="168" name="Shape 168"/>
          <p:cNvSpPr>
            <a:spLocks noGrp="1"/>
          </p:cNvSpPr>
          <p:nvPr>
            <p:ph type="body" idx="1"/>
          </p:nvPr>
        </p:nvSpPr>
        <p:spPr>
          <a:xfrm>
            <a:off x="844550" y="2202078"/>
            <a:ext cx="11303000" cy="7213601"/>
          </a:xfrm>
          <a:prstGeom prst="rect">
            <a:avLst/>
          </a:prstGeom>
          <a:effectLst/>
        </p:spPr>
        <p:txBody>
          <a:bodyPr anchor="ctr"/>
          <a:lstStyle/>
          <a:p>
            <a:pPr marL="444500" indent="-444500" algn="l">
              <a:spcBef>
                <a:spcPts val="3200"/>
              </a:spcBef>
              <a:buSzPct val="34000"/>
              <a:buBlip>
                <a:blip r:embed="rId2"/>
              </a:buBlip>
              <a:defRPr sz="3900"/>
            </a:pPr>
            <a:r>
              <a:rPr b="1" dirty="0"/>
              <a:t>The creation account in Genesis is supposed to be, among other things, the foundational story of how and why we work as humans.</a:t>
            </a:r>
          </a:p>
          <a:p>
            <a:pPr marL="444500" indent="-444500" algn="l">
              <a:spcBef>
                <a:spcPts val="3200"/>
              </a:spcBef>
              <a:buSzPct val="34000"/>
              <a:buBlip>
                <a:blip r:embed="rId2"/>
              </a:buBlip>
              <a:defRPr sz="3900"/>
            </a:pPr>
            <a:r>
              <a:rPr b="1" dirty="0"/>
              <a:t>I want you my children to continue what I did. Continue to fill this earth, this universe. Continue to shape (subdue, dominate, harness) this earth. Do what I do, work as I work, and then on day seven kick up your feet, and enjoy the fruit of your labor.</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1" build="p" bldLvl="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p:cNvSpPr>
          <p:nvPr>
            <p:ph type="title"/>
          </p:nvPr>
        </p:nvSpPr>
        <p:spPr>
          <a:xfrm>
            <a:off x="1092200" y="254000"/>
            <a:ext cx="10820400" cy="1993900"/>
          </a:xfrm>
          <a:prstGeom prst="rect">
            <a:avLst/>
          </a:prstGeom>
          <a:effectLst/>
        </p:spPr>
        <p:txBody>
          <a:bodyPr anchor="ctr"/>
          <a:lstStyle/>
          <a:p>
            <a:r>
              <a:t>Forming, Filling, Ruling</a:t>
            </a:r>
          </a:p>
        </p:txBody>
      </p:sp>
      <p:sp>
        <p:nvSpPr>
          <p:cNvPr id="171" name="Shape 171"/>
          <p:cNvSpPr>
            <a:spLocks noGrp="1"/>
          </p:cNvSpPr>
          <p:nvPr>
            <p:ph type="body" idx="1"/>
          </p:nvPr>
        </p:nvSpPr>
        <p:spPr>
          <a:xfrm>
            <a:off x="844550" y="2202078"/>
            <a:ext cx="11303000" cy="7213601"/>
          </a:xfrm>
          <a:prstGeom prst="rect">
            <a:avLst/>
          </a:prstGeom>
          <a:effectLst/>
        </p:spPr>
        <p:txBody>
          <a:bodyPr anchor="ctr"/>
          <a:lstStyle/>
          <a:p>
            <a:pPr marL="444500" indent="-444500" algn="l">
              <a:spcBef>
                <a:spcPts val="3200"/>
              </a:spcBef>
              <a:buSzPct val="34000"/>
              <a:buBlip>
                <a:blip r:embed="rId2"/>
              </a:buBlip>
              <a:defRPr sz="3900"/>
            </a:pPr>
            <a:r>
              <a:rPr b="1" dirty="0"/>
              <a:t>Innovation, invention, improvement, progression, these are desires that flow out of hearts that were created to create</a:t>
            </a:r>
          </a:p>
          <a:p>
            <a:pPr marL="444500" indent="-444500" algn="l">
              <a:spcBef>
                <a:spcPts val="3200"/>
              </a:spcBef>
              <a:buSzPct val="34000"/>
              <a:buBlip>
                <a:blip r:embed="rId2"/>
              </a:buBlip>
              <a:defRPr sz="3900"/>
            </a:pPr>
            <a:r>
              <a:rPr b="1" dirty="0"/>
              <a:t>We need to conserve, control, and care for the flourishing of all life on earth</a:t>
            </a:r>
          </a:p>
          <a:p>
            <a:pPr marL="444500" indent="-444500" algn="l">
              <a:spcBef>
                <a:spcPts val="3200"/>
              </a:spcBef>
              <a:buSzPct val="34000"/>
              <a:buBlip>
                <a:blip r:embed="rId2"/>
              </a:buBlip>
              <a:defRPr sz="3900"/>
            </a:pPr>
            <a:r>
              <a:rPr b="1" dirty="0"/>
              <a:t>Once we have things we need to keep them in good condition</a:t>
            </a:r>
          </a:p>
          <a:p>
            <a:pPr marL="444500" indent="-444500" algn="l">
              <a:spcBef>
                <a:spcPts val="3200"/>
              </a:spcBef>
              <a:buSzPct val="34000"/>
              <a:buBlip>
                <a:blip r:embed="rId2"/>
              </a:buBlip>
              <a:defRPr sz="3900"/>
            </a:pPr>
            <a:r>
              <a:rPr b="1" dirty="0"/>
              <a:t>We were made to rule this earth</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1" build="p" bldLvl="5"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p:cNvSpPr>
          <p:nvPr>
            <p:ph type="title"/>
          </p:nvPr>
        </p:nvSpPr>
        <p:spPr>
          <a:xfrm>
            <a:off x="1092200" y="254000"/>
            <a:ext cx="10820400" cy="1993900"/>
          </a:xfrm>
          <a:prstGeom prst="rect">
            <a:avLst/>
          </a:prstGeom>
          <a:effectLst/>
        </p:spPr>
        <p:txBody>
          <a:bodyPr anchor="ctr"/>
          <a:lstStyle/>
          <a:p>
            <a:r>
              <a:t>Forming, Filling, Ruling</a:t>
            </a:r>
          </a:p>
        </p:txBody>
      </p:sp>
      <p:sp>
        <p:nvSpPr>
          <p:cNvPr id="174" name="Shape 174"/>
          <p:cNvSpPr>
            <a:spLocks noGrp="1"/>
          </p:cNvSpPr>
          <p:nvPr>
            <p:ph type="body" sz="half" idx="1"/>
          </p:nvPr>
        </p:nvSpPr>
        <p:spPr>
          <a:xfrm>
            <a:off x="844550" y="2202078"/>
            <a:ext cx="11303000" cy="3492501"/>
          </a:xfrm>
          <a:prstGeom prst="rect">
            <a:avLst/>
          </a:prstGeom>
          <a:effectLst/>
        </p:spPr>
        <p:txBody>
          <a:bodyPr anchor="ctr"/>
          <a:lstStyle>
            <a:lvl1pPr marL="444500" indent="-444500" algn="l">
              <a:spcBef>
                <a:spcPts val="3200"/>
              </a:spcBef>
              <a:buSzPct val="34000"/>
              <a:buBlip>
                <a:blip r:embed="rId2"/>
              </a:buBlip>
              <a:defRPr sz="3900"/>
            </a:lvl1pPr>
          </a:lstStyle>
          <a:p>
            <a:r>
              <a:rPr sz="4400" b="1" dirty="0"/>
              <a:t>We continue God’s work, we take what he formed, and continue to form it. We take what he filled, and continue to fill it, we take what he rules, and we rule it</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title"/>
          </p:nvPr>
        </p:nvSpPr>
        <p:spPr>
          <a:prstGeom prst="rect">
            <a:avLst/>
          </a:prstGeom>
        </p:spPr>
        <p:txBody>
          <a:bodyPr/>
          <a:lstStyle/>
          <a:p>
            <a:r>
              <a:rPr dirty="0">
                <a:solidFill>
                  <a:schemeClr val="tx2">
                    <a:lumMod val="10000"/>
                  </a:schemeClr>
                </a:solidFill>
              </a:rPr>
              <a:t>Work is Fallen</a:t>
            </a:r>
          </a:p>
        </p:txBody>
      </p:sp>
      <p:sp>
        <p:nvSpPr>
          <p:cNvPr id="177" name="Shape 177"/>
          <p:cNvSpPr>
            <a:spLocks noGrp="1"/>
          </p:cNvSpPr>
          <p:nvPr>
            <p:ph type="body" idx="1"/>
          </p:nvPr>
        </p:nvSpPr>
        <p:spPr>
          <a:xfrm>
            <a:off x="895350" y="2202078"/>
            <a:ext cx="11303000" cy="5651501"/>
          </a:xfrm>
          <a:prstGeom prst="rect">
            <a:avLst/>
          </a:prstGeom>
        </p:spPr>
        <p:txBody>
          <a:bodyPr/>
          <a:lstStyle/>
          <a:p>
            <a:pPr marL="941294" indent="-496794">
              <a:spcBef>
                <a:spcPts val="1700"/>
              </a:spcBef>
              <a:buBlip>
                <a:blip r:embed="rId2"/>
              </a:buBlip>
              <a:defRPr sz="3800"/>
            </a:pPr>
            <a:r>
              <a:rPr sz="4000" b="1" dirty="0">
                <a:solidFill>
                  <a:schemeClr val="tx2">
                    <a:lumMod val="10000"/>
                  </a:schemeClr>
                </a:solidFill>
              </a:rPr>
              <a:t>But, when Adam and Eve our first parents, rebelled against God, it didn’t only affect them it affected all of creation, and every aspect of the way we image God, including work. </a:t>
            </a:r>
          </a:p>
          <a:p>
            <a:pPr marL="941294" indent="-496794">
              <a:spcBef>
                <a:spcPts val="1700"/>
              </a:spcBef>
              <a:buBlip>
                <a:blip r:embed="rId2"/>
              </a:buBlip>
              <a:defRPr sz="3800"/>
            </a:pPr>
            <a:r>
              <a:rPr sz="4000" b="1" dirty="0">
                <a:solidFill>
                  <a:schemeClr val="tx2">
                    <a:lumMod val="10000"/>
                  </a:schemeClr>
                </a:solidFill>
              </a:rPr>
              <a:t>We have turned work into something it isn’t suppose to be. An exercise of self interest, not an exercise of selfless worship.</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 grpId="1" build="p" bldLvl="5"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p:cNvSpPr>
          <p:nvPr>
            <p:ph type="title"/>
          </p:nvPr>
        </p:nvSpPr>
        <p:spPr>
          <a:prstGeom prst="rect">
            <a:avLst/>
          </a:prstGeom>
        </p:spPr>
        <p:txBody>
          <a:bodyPr/>
          <a:lstStyle/>
          <a:p>
            <a:r>
              <a:rPr dirty="0">
                <a:solidFill>
                  <a:schemeClr val="tx2">
                    <a:lumMod val="10000"/>
                  </a:schemeClr>
                </a:solidFill>
              </a:rPr>
              <a:t>Work is Fallen</a:t>
            </a:r>
          </a:p>
        </p:txBody>
      </p:sp>
      <p:sp>
        <p:nvSpPr>
          <p:cNvPr id="180" name="Shape 180"/>
          <p:cNvSpPr>
            <a:spLocks noGrp="1"/>
          </p:cNvSpPr>
          <p:nvPr>
            <p:ph type="body" idx="1"/>
          </p:nvPr>
        </p:nvSpPr>
        <p:spPr>
          <a:xfrm>
            <a:off x="895350" y="2202078"/>
            <a:ext cx="11303000" cy="6794501"/>
          </a:xfrm>
          <a:prstGeom prst="rect">
            <a:avLst/>
          </a:prstGeom>
        </p:spPr>
        <p:txBody>
          <a:bodyPr/>
          <a:lstStyle>
            <a:lvl1pPr marL="928220" indent="-483720">
              <a:spcBef>
                <a:spcPts val="1700"/>
              </a:spcBef>
              <a:buBlip>
                <a:blip r:embed="rId2"/>
              </a:buBlip>
              <a:defRPr sz="3500"/>
            </a:lvl1pPr>
          </a:lstStyle>
          <a:p>
            <a:r>
              <a:rPr b="1" dirty="0">
                <a:solidFill>
                  <a:schemeClr val="tx2">
                    <a:lumMod val="10000"/>
                  </a:schemeClr>
                </a:solidFill>
              </a:rPr>
              <a:t>Gen 3:17-19 And to Adam (God) said, “Because you have listened to the voice of your wife and have eaten of the tree of which I commanded you, ‘You shall not eat of it,’ cursed is the ground because of you; in pain you shall eat of it all the days of your life; thorns and thistles it shall bring forth for you; and you shall eat the plants of the field. By the sweat of your brow you shall eat bread, till you return to the ground, for out of it you were taken; for you are dust, and to dust you shall return.” </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hape 182"/>
          <p:cNvSpPr>
            <a:spLocks noGrp="1"/>
          </p:cNvSpPr>
          <p:nvPr>
            <p:ph type="title"/>
          </p:nvPr>
        </p:nvSpPr>
        <p:spPr>
          <a:prstGeom prst="rect">
            <a:avLst/>
          </a:prstGeom>
        </p:spPr>
        <p:txBody>
          <a:bodyPr/>
          <a:lstStyle/>
          <a:p>
            <a:r>
              <a:rPr dirty="0">
                <a:solidFill>
                  <a:schemeClr val="tx2">
                    <a:lumMod val="10000"/>
                  </a:schemeClr>
                </a:solidFill>
              </a:rPr>
              <a:t>Work is Fallen</a:t>
            </a:r>
          </a:p>
        </p:txBody>
      </p:sp>
      <p:sp>
        <p:nvSpPr>
          <p:cNvPr id="183" name="Shape 183"/>
          <p:cNvSpPr>
            <a:spLocks noGrp="1"/>
          </p:cNvSpPr>
          <p:nvPr>
            <p:ph type="body" idx="1"/>
          </p:nvPr>
        </p:nvSpPr>
        <p:spPr>
          <a:xfrm>
            <a:off x="895350" y="2202078"/>
            <a:ext cx="11303000" cy="6794501"/>
          </a:xfrm>
          <a:prstGeom prst="rect">
            <a:avLst/>
          </a:prstGeom>
        </p:spPr>
        <p:txBody>
          <a:bodyPr/>
          <a:lstStyle/>
          <a:p>
            <a:pPr marL="941294" indent="-496794">
              <a:spcBef>
                <a:spcPts val="1700"/>
              </a:spcBef>
              <a:buBlip>
                <a:blip r:embed="rId2"/>
              </a:buBlip>
            </a:pPr>
            <a:r>
              <a:rPr b="1" dirty="0">
                <a:solidFill>
                  <a:schemeClr val="tx2">
                    <a:lumMod val="10000"/>
                  </a:schemeClr>
                </a:solidFill>
              </a:rPr>
              <a:t>Humans are God’s work, and his work rebels against him. And now God has cursed our work so it rebels against us</a:t>
            </a:r>
          </a:p>
          <a:p>
            <a:pPr marL="941294" indent="-496794">
              <a:spcBef>
                <a:spcPts val="1700"/>
              </a:spcBef>
              <a:buBlip>
                <a:blip r:embed="rId2"/>
              </a:buBlip>
            </a:pPr>
            <a:r>
              <a:rPr b="1" dirty="0">
                <a:solidFill>
                  <a:schemeClr val="tx2">
                    <a:lumMod val="10000"/>
                  </a:schemeClr>
                </a:solidFill>
              </a:rPr>
              <a:t>God will redeem our work, and we know this because God redeemed and reconciled his own work</a:t>
            </a:r>
          </a:p>
          <a:p>
            <a:pPr marL="941294" indent="-496794">
              <a:spcBef>
                <a:spcPts val="1700"/>
              </a:spcBef>
              <a:buBlip>
                <a:blip r:embed="rId2"/>
              </a:buBlip>
            </a:pPr>
            <a:r>
              <a:rPr b="1" dirty="0">
                <a:solidFill>
                  <a:schemeClr val="tx2">
                    <a:lumMod val="10000"/>
                  </a:schemeClr>
                </a:solidFill>
              </a:rPr>
              <a:t>When Jesus came to redeem the work of God’s hands he did it by a crown of thorns that was placed on his brow, after a night of sweating great drops of blood from his brow</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 grpId="1"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Shape 185"/>
          <p:cNvSpPr>
            <a:spLocks noGrp="1"/>
          </p:cNvSpPr>
          <p:nvPr>
            <p:ph type="title"/>
          </p:nvPr>
        </p:nvSpPr>
        <p:spPr>
          <a:xfrm>
            <a:off x="1092200" y="254000"/>
            <a:ext cx="10820400" cy="1993900"/>
          </a:xfrm>
          <a:prstGeom prst="rect">
            <a:avLst/>
          </a:prstGeom>
          <a:effectLst/>
        </p:spPr>
        <p:txBody>
          <a:bodyPr anchor="ctr"/>
          <a:lstStyle/>
          <a:p>
            <a:r>
              <a:t>Redemption Work</a:t>
            </a:r>
          </a:p>
        </p:txBody>
      </p:sp>
      <p:sp>
        <p:nvSpPr>
          <p:cNvPr id="186" name="Shape 186"/>
          <p:cNvSpPr>
            <a:spLocks noGrp="1"/>
          </p:cNvSpPr>
          <p:nvPr>
            <p:ph type="body" idx="1"/>
          </p:nvPr>
        </p:nvSpPr>
        <p:spPr>
          <a:xfrm>
            <a:off x="654050" y="1909978"/>
            <a:ext cx="11849100" cy="7785101"/>
          </a:xfrm>
          <a:prstGeom prst="rect">
            <a:avLst/>
          </a:prstGeom>
          <a:effectLst/>
        </p:spPr>
        <p:txBody>
          <a:bodyPr anchor="ctr"/>
          <a:lstStyle>
            <a:lvl1pPr marL="444500" indent="-444500" algn="l">
              <a:spcBef>
                <a:spcPts val="3200"/>
              </a:spcBef>
              <a:buSzPct val="34000"/>
              <a:buBlip>
                <a:blip r:embed="rId2"/>
              </a:buBlip>
              <a:defRPr sz="3700"/>
            </a:lvl1pPr>
          </a:lstStyle>
          <a:p>
            <a:r>
              <a:rPr b="1" dirty="0"/>
              <a:t>2 </a:t>
            </a:r>
            <a:r>
              <a:rPr b="1" dirty="0" err="1"/>
              <a:t>Cor</a:t>
            </a:r>
            <a:r>
              <a:rPr b="1" dirty="0"/>
              <a:t> 5:18-21 says, All this is from God, who through Christ reconciled us to himself and gave us the ministry of reconciliation; that is, in Christ God was reconciling the world to himself, not counting their trespasses against them, and entrusting to us the message of reconciliation. Therefore, we are ambassadors for Christ, God making his appeal through us. We implore you on behalf of Christ, be reconciled to God. For our sake he made him to be sin who knew no sin, so that in him we might become the righteousness of God.</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prstGeom prst="rect">
            <a:avLst/>
          </a:prstGeom>
        </p:spPr>
        <p:txBody>
          <a:bodyPr/>
          <a:lstStyle/>
          <a:p>
            <a:r>
              <a:rPr dirty="0">
                <a:solidFill>
                  <a:schemeClr val="tx2">
                    <a:lumMod val="10000"/>
                  </a:schemeClr>
                </a:solidFill>
              </a:rPr>
              <a:t>State of Work</a:t>
            </a:r>
          </a:p>
        </p:txBody>
      </p:sp>
      <p:sp>
        <p:nvSpPr>
          <p:cNvPr id="135" name="Shape 135"/>
          <p:cNvSpPr>
            <a:spLocks noGrp="1"/>
          </p:cNvSpPr>
          <p:nvPr>
            <p:ph type="body" idx="1"/>
          </p:nvPr>
        </p:nvSpPr>
        <p:spPr>
          <a:xfrm>
            <a:off x="952500" y="2247899"/>
            <a:ext cx="11188700" cy="6021457"/>
          </a:xfrm>
          <a:prstGeom prst="rect">
            <a:avLst/>
          </a:prstGeom>
        </p:spPr>
        <p:txBody>
          <a:bodyPr/>
          <a:lstStyle/>
          <a:p>
            <a:pPr marL="889000">
              <a:buBlip>
                <a:blip r:embed="rId2"/>
              </a:buBlip>
            </a:pPr>
            <a:r>
              <a:rPr sz="4000" b="1" dirty="0">
                <a:solidFill>
                  <a:schemeClr val="tx2">
                    <a:lumMod val="10000"/>
                  </a:schemeClr>
                </a:solidFill>
              </a:rPr>
              <a:t>36-64% Would </a:t>
            </a:r>
            <a:r>
              <a:rPr sz="4000" b="1" dirty="0" smtClean="0">
                <a:solidFill>
                  <a:schemeClr val="tx2">
                    <a:lumMod val="10000"/>
                  </a:schemeClr>
                </a:solidFill>
              </a:rPr>
              <a:t>quit </a:t>
            </a:r>
            <a:r>
              <a:rPr sz="4000" b="1" dirty="0">
                <a:solidFill>
                  <a:schemeClr val="tx2">
                    <a:lumMod val="10000"/>
                  </a:schemeClr>
                </a:solidFill>
              </a:rPr>
              <a:t>their jobs and never work again</a:t>
            </a:r>
          </a:p>
          <a:p>
            <a:pPr marL="889000">
              <a:buBlip>
                <a:blip r:embed="rId2"/>
              </a:buBlip>
            </a:pPr>
            <a:r>
              <a:rPr sz="4000" b="1" dirty="0">
                <a:solidFill>
                  <a:schemeClr val="tx2">
                    <a:lumMod val="10000"/>
                  </a:schemeClr>
                </a:solidFill>
              </a:rPr>
              <a:t>17% Would change careers </a:t>
            </a:r>
          </a:p>
          <a:p>
            <a:pPr marL="889000">
              <a:buBlip>
                <a:blip r:embed="rId2"/>
              </a:buBlip>
            </a:pPr>
            <a:r>
              <a:rPr sz="4000" b="1" dirty="0">
                <a:solidFill>
                  <a:schemeClr val="tx2">
                    <a:lumMod val="10000"/>
                  </a:schemeClr>
                </a:solidFill>
              </a:rPr>
              <a:t>52% of employees are not engaged at work</a:t>
            </a:r>
          </a:p>
          <a:p>
            <a:pPr marL="889000">
              <a:buBlip>
                <a:blip r:embed="rId2"/>
              </a:buBlip>
            </a:pPr>
            <a:r>
              <a:rPr sz="4000" b="1" dirty="0">
                <a:solidFill>
                  <a:schemeClr val="tx2">
                    <a:lumMod val="10000"/>
                  </a:schemeClr>
                </a:solidFill>
              </a:rPr>
              <a:t>19% of employees are actively disengaged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1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1" build="p" bldLvl="5"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 name="dv1576026.jpeg"/>
          <p:cNvPicPr>
            <a:picLocks noGrp="1" noChangeAspect="1"/>
          </p:cNvPicPr>
          <p:nvPr>
            <p:ph type="pic" idx="13"/>
          </p:nvPr>
        </p:nvPicPr>
        <p:blipFill>
          <a:blip r:embed="rId2">
            <a:extLst/>
          </a:blip>
          <a:srcRect l="5593" t="12" r="5490"/>
          <a:stretch>
            <a:fillRect/>
          </a:stretch>
        </p:blipFill>
        <p:spPr>
          <a:xfrm>
            <a:off x="2351277" y="2617003"/>
            <a:ext cx="8305801" cy="6228547"/>
          </a:xfrm>
          <a:prstGeom prst="rect">
            <a:avLst/>
          </a:prstGeom>
        </p:spPr>
      </p:pic>
      <p:sp>
        <p:nvSpPr>
          <p:cNvPr id="189" name="Shape 189"/>
          <p:cNvSpPr>
            <a:spLocks noGrp="1"/>
          </p:cNvSpPr>
          <p:nvPr>
            <p:ph type="ctrTitle"/>
          </p:nvPr>
        </p:nvSpPr>
        <p:spPr>
          <a:prstGeom prst="rect">
            <a:avLst/>
          </a:prstGeom>
        </p:spPr>
        <p:txBody>
          <a:bodyPr/>
          <a:lstStyle/>
          <a:p>
            <a:r>
              <a:t>Work</a:t>
            </a:r>
          </a:p>
        </p:txBody>
      </p:sp>
      <p:sp>
        <p:nvSpPr>
          <p:cNvPr id="190" name="Shape 190"/>
          <p:cNvSpPr>
            <a:spLocks noGrp="1"/>
          </p:cNvSpPr>
          <p:nvPr>
            <p:ph type="subTitle" sz="quarter" idx="1"/>
          </p:nvPr>
        </p:nvSpPr>
        <p:spPr>
          <a:prstGeom prst="rect">
            <a:avLst/>
          </a:prstGeom>
        </p:spPr>
        <p:txBody>
          <a:bodyPr/>
          <a:lstStyle/>
          <a:p>
            <a:r>
              <a:t>An Invitation to Image God</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title"/>
          </p:nvPr>
        </p:nvSpPr>
        <p:spPr>
          <a:prstGeom prst="rect">
            <a:avLst/>
          </a:prstGeom>
        </p:spPr>
        <p:txBody>
          <a:bodyPr/>
          <a:lstStyle/>
          <a:p>
            <a:r>
              <a:rPr dirty="0">
                <a:solidFill>
                  <a:schemeClr val="tx2">
                    <a:lumMod val="10000"/>
                  </a:schemeClr>
                </a:solidFill>
              </a:rPr>
              <a:t>Slothfulness is Sin</a:t>
            </a:r>
          </a:p>
        </p:txBody>
      </p:sp>
      <p:sp>
        <p:nvSpPr>
          <p:cNvPr id="138" name="Shape 138"/>
          <p:cNvSpPr>
            <a:spLocks noGrp="1"/>
          </p:cNvSpPr>
          <p:nvPr>
            <p:ph type="body" idx="1"/>
          </p:nvPr>
        </p:nvSpPr>
        <p:spPr>
          <a:xfrm>
            <a:off x="952500" y="2235200"/>
            <a:ext cx="11188700" cy="6756400"/>
          </a:xfrm>
          <a:prstGeom prst="rect">
            <a:avLst/>
          </a:prstGeom>
        </p:spPr>
        <p:txBody>
          <a:bodyPr/>
          <a:lstStyle/>
          <a:p>
            <a:pPr marL="915147" indent="-470647">
              <a:spcBef>
                <a:spcPts val="1600"/>
              </a:spcBef>
              <a:buBlip>
                <a:blip r:embed="rId2"/>
              </a:buBlip>
            </a:pPr>
            <a:r>
              <a:rPr b="1" dirty="0" err="1">
                <a:solidFill>
                  <a:schemeClr val="tx2">
                    <a:lumMod val="10000"/>
                  </a:schemeClr>
                </a:solidFill>
              </a:rPr>
              <a:t>Prov</a:t>
            </a:r>
            <a:r>
              <a:rPr b="1" dirty="0">
                <a:solidFill>
                  <a:schemeClr val="tx2">
                    <a:lumMod val="10000"/>
                  </a:schemeClr>
                </a:solidFill>
              </a:rPr>
              <a:t> 12:24, “The hand of the diligent will rule, while the slothful will be put to forced labor.” </a:t>
            </a:r>
          </a:p>
          <a:p>
            <a:pPr marL="915147" indent="-470647">
              <a:spcBef>
                <a:spcPts val="1600"/>
              </a:spcBef>
              <a:buBlip>
                <a:blip r:embed="rId2"/>
              </a:buBlip>
            </a:pPr>
            <a:r>
              <a:rPr b="1" dirty="0" err="1">
                <a:solidFill>
                  <a:schemeClr val="tx2">
                    <a:lumMod val="10000"/>
                  </a:schemeClr>
                </a:solidFill>
              </a:rPr>
              <a:t>Prov</a:t>
            </a:r>
            <a:r>
              <a:rPr b="1" dirty="0">
                <a:solidFill>
                  <a:schemeClr val="tx2">
                    <a:lumMod val="10000"/>
                  </a:schemeClr>
                </a:solidFill>
              </a:rPr>
              <a:t> 13:4, “The soul of the sluggard craves and gets nothing, while the soul of the diligent is richly supplied.” </a:t>
            </a:r>
          </a:p>
          <a:p>
            <a:pPr marL="915147" indent="-470647">
              <a:spcBef>
                <a:spcPts val="1600"/>
              </a:spcBef>
              <a:buBlip>
                <a:blip r:embed="rId2"/>
              </a:buBlip>
            </a:pPr>
            <a:r>
              <a:rPr b="1" dirty="0" err="1">
                <a:solidFill>
                  <a:schemeClr val="tx2">
                    <a:lumMod val="10000"/>
                  </a:schemeClr>
                </a:solidFill>
              </a:rPr>
              <a:t>Prov</a:t>
            </a:r>
            <a:r>
              <a:rPr b="1" dirty="0">
                <a:solidFill>
                  <a:schemeClr val="tx2">
                    <a:lumMod val="10000"/>
                  </a:schemeClr>
                </a:solidFill>
              </a:rPr>
              <a:t> 15:19, “The way of a sluggard is like a hedge of thorns, but the path of the upright is a level highway.” </a:t>
            </a:r>
          </a:p>
          <a:p>
            <a:pPr marL="915147" indent="-470647">
              <a:spcBef>
                <a:spcPts val="1600"/>
              </a:spcBef>
              <a:buBlip>
                <a:blip r:embed="rId2"/>
              </a:buBlip>
            </a:pPr>
            <a:r>
              <a:rPr b="1" dirty="0" err="1">
                <a:solidFill>
                  <a:schemeClr val="tx2">
                    <a:lumMod val="10000"/>
                  </a:schemeClr>
                </a:solidFill>
              </a:rPr>
              <a:t>Prov</a:t>
            </a:r>
            <a:r>
              <a:rPr b="1" dirty="0">
                <a:solidFill>
                  <a:schemeClr val="tx2">
                    <a:lumMod val="10000"/>
                  </a:schemeClr>
                </a:solidFill>
              </a:rPr>
              <a:t> 19:15 Slothfulness casts into a deep sleep, and an idle person will suffer hunger.</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3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13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1" build="p" bldLvl="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prstGeom prst="rect">
            <a:avLst/>
          </a:prstGeom>
        </p:spPr>
        <p:txBody>
          <a:bodyPr/>
          <a:lstStyle/>
          <a:p>
            <a:r>
              <a:rPr dirty="0">
                <a:solidFill>
                  <a:schemeClr val="tx2">
                    <a:lumMod val="10000"/>
                  </a:schemeClr>
                </a:solidFill>
              </a:rPr>
              <a:t>Slothfulness is Sin</a:t>
            </a:r>
          </a:p>
        </p:txBody>
      </p:sp>
      <p:sp>
        <p:nvSpPr>
          <p:cNvPr id="141" name="Shape 141"/>
          <p:cNvSpPr>
            <a:spLocks noGrp="1"/>
          </p:cNvSpPr>
          <p:nvPr>
            <p:ph type="body" idx="1"/>
          </p:nvPr>
        </p:nvSpPr>
        <p:spPr>
          <a:xfrm>
            <a:off x="898362" y="2341514"/>
            <a:ext cx="11296976" cy="6772108"/>
          </a:xfrm>
          <a:prstGeom prst="rect">
            <a:avLst/>
          </a:prstGeom>
        </p:spPr>
        <p:txBody>
          <a:bodyPr/>
          <a:lstStyle/>
          <a:p>
            <a:pPr marL="889000">
              <a:spcBef>
                <a:spcPts val="1700"/>
              </a:spcBef>
              <a:buBlip>
                <a:blip r:embed="rId2"/>
              </a:buBlip>
              <a:defRPr sz="3200"/>
            </a:pPr>
            <a:r>
              <a:rPr b="1" dirty="0" err="1">
                <a:solidFill>
                  <a:schemeClr val="tx2">
                    <a:lumMod val="10000"/>
                  </a:schemeClr>
                </a:solidFill>
              </a:rPr>
              <a:t>Prov</a:t>
            </a:r>
            <a:r>
              <a:rPr b="1" dirty="0">
                <a:solidFill>
                  <a:schemeClr val="tx2">
                    <a:lumMod val="10000"/>
                  </a:schemeClr>
                </a:solidFill>
              </a:rPr>
              <a:t> 21:25-26 The desire of the sluggard kills him, for his hands refuse to labor. All day long he craves and craves, but the righteous gives and does not hold back. </a:t>
            </a:r>
          </a:p>
          <a:p>
            <a:pPr marL="889000">
              <a:spcBef>
                <a:spcPts val="1700"/>
              </a:spcBef>
              <a:buBlip>
                <a:blip r:embed="rId2"/>
              </a:buBlip>
              <a:defRPr sz="3200"/>
            </a:pPr>
            <a:r>
              <a:rPr b="1" dirty="0" err="1">
                <a:solidFill>
                  <a:schemeClr val="tx2">
                    <a:lumMod val="10000"/>
                  </a:schemeClr>
                </a:solidFill>
              </a:rPr>
              <a:t>Prov</a:t>
            </a:r>
            <a:r>
              <a:rPr b="1" dirty="0">
                <a:solidFill>
                  <a:schemeClr val="tx2">
                    <a:lumMod val="10000"/>
                  </a:schemeClr>
                </a:solidFill>
              </a:rPr>
              <a:t> 24:30-34 I passed by the field of a sluggard, by the vineyard of a man lacking sense, and behold, it was all overgrown with thorns; the ground was covered with nettles, and its stone wall was broken down. Then I saw and considered it; I looked and received instruction. A little sleep, a little slumber, a little folding of the hands to rest, and poverty will come upon you like a robber, and want like an armed man.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title"/>
          </p:nvPr>
        </p:nvSpPr>
        <p:spPr>
          <a:prstGeom prst="rect">
            <a:avLst/>
          </a:prstGeom>
        </p:spPr>
        <p:txBody>
          <a:bodyPr/>
          <a:lstStyle/>
          <a:p>
            <a:r>
              <a:rPr dirty="0">
                <a:solidFill>
                  <a:schemeClr val="tx2">
                    <a:lumMod val="10000"/>
                  </a:schemeClr>
                </a:solidFill>
              </a:rPr>
              <a:t>Slothfulness is Sin</a:t>
            </a:r>
          </a:p>
        </p:txBody>
      </p:sp>
      <p:sp>
        <p:nvSpPr>
          <p:cNvPr id="144" name="Shape 144"/>
          <p:cNvSpPr>
            <a:spLocks noGrp="1"/>
          </p:cNvSpPr>
          <p:nvPr>
            <p:ph type="body" sz="quarter" idx="1"/>
          </p:nvPr>
        </p:nvSpPr>
        <p:spPr>
          <a:xfrm>
            <a:off x="895350" y="2202078"/>
            <a:ext cx="11303000" cy="1993901"/>
          </a:xfrm>
          <a:prstGeom prst="rect">
            <a:avLst/>
          </a:prstGeom>
        </p:spPr>
        <p:txBody>
          <a:bodyPr/>
          <a:lstStyle>
            <a:lvl1pPr marL="941294" indent="-496794">
              <a:buBlip>
                <a:blip r:embed="rId2"/>
              </a:buBlip>
              <a:defRPr sz="3800"/>
            </a:lvl1pPr>
          </a:lstStyle>
          <a:p>
            <a:r>
              <a:rPr sz="4000" b="1" dirty="0" err="1">
                <a:solidFill>
                  <a:schemeClr val="tx2">
                    <a:lumMod val="10000"/>
                  </a:schemeClr>
                </a:solidFill>
              </a:rPr>
              <a:t>Ecc</a:t>
            </a:r>
            <a:r>
              <a:rPr sz="4000" b="1" dirty="0">
                <a:solidFill>
                  <a:schemeClr val="tx2">
                    <a:lumMod val="10000"/>
                  </a:schemeClr>
                </a:solidFill>
              </a:rPr>
              <a:t> 10:18 Through sloth the roof sinks in, and through indolence the house leaks.</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a:xfrm>
            <a:off x="1092200" y="254000"/>
            <a:ext cx="10820400" cy="1993900"/>
          </a:xfrm>
          <a:prstGeom prst="rect">
            <a:avLst/>
          </a:prstGeom>
          <a:effectLst/>
        </p:spPr>
        <p:txBody>
          <a:bodyPr anchor="ctr"/>
          <a:lstStyle/>
          <a:p>
            <a:r>
              <a:rPr dirty="0"/>
              <a:t>Slothfulness is Sin</a:t>
            </a:r>
          </a:p>
        </p:txBody>
      </p:sp>
      <p:sp>
        <p:nvSpPr>
          <p:cNvPr id="147" name="Shape 147"/>
          <p:cNvSpPr>
            <a:spLocks noGrp="1"/>
          </p:cNvSpPr>
          <p:nvPr>
            <p:ph type="body" idx="1"/>
          </p:nvPr>
        </p:nvSpPr>
        <p:spPr>
          <a:xfrm>
            <a:off x="895350" y="2202078"/>
            <a:ext cx="11303000" cy="5143501"/>
          </a:xfrm>
          <a:prstGeom prst="rect">
            <a:avLst/>
          </a:prstGeom>
          <a:effectLst/>
        </p:spPr>
        <p:txBody>
          <a:bodyPr anchor="ctr"/>
          <a:lstStyle>
            <a:lvl1pPr marL="444500" indent="-444500" algn="l">
              <a:spcBef>
                <a:spcPts val="3200"/>
              </a:spcBef>
              <a:buSzPct val="34000"/>
              <a:buBlip>
                <a:blip r:embed="rId2"/>
              </a:buBlip>
              <a:defRPr sz="3900"/>
            </a:lvl1pPr>
          </a:lstStyle>
          <a:p>
            <a:r>
              <a:rPr sz="4400" b="1" dirty="0"/>
              <a:t>2 </a:t>
            </a:r>
            <a:r>
              <a:rPr sz="4400" b="1" dirty="0" err="1"/>
              <a:t>Thess</a:t>
            </a:r>
            <a:r>
              <a:rPr sz="4400" b="1" dirty="0"/>
              <a:t> 3:10-12, “If anyone is not willing to work, let him not eat. For we hear that some among you walk in idleness, not busy at work, but busybodies. Now such persons we command and encourage in the Lord Jesus Christ to do their work quietly and to earn their own living.”</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p:cNvSpPr>
          <p:nvPr>
            <p:ph type="title"/>
          </p:nvPr>
        </p:nvSpPr>
        <p:spPr>
          <a:xfrm>
            <a:off x="1092200" y="254000"/>
            <a:ext cx="10820400" cy="1993900"/>
          </a:xfrm>
          <a:prstGeom prst="rect">
            <a:avLst/>
          </a:prstGeom>
          <a:effectLst/>
        </p:spPr>
        <p:txBody>
          <a:bodyPr anchor="ctr"/>
          <a:lstStyle/>
          <a:p>
            <a:r>
              <a:t>What is Work</a:t>
            </a:r>
          </a:p>
        </p:txBody>
      </p:sp>
      <p:sp>
        <p:nvSpPr>
          <p:cNvPr id="150" name="Shape 150"/>
          <p:cNvSpPr>
            <a:spLocks noGrp="1"/>
          </p:cNvSpPr>
          <p:nvPr>
            <p:ph type="body" sz="half" idx="1"/>
          </p:nvPr>
        </p:nvSpPr>
        <p:spPr>
          <a:xfrm>
            <a:off x="844550" y="2202078"/>
            <a:ext cx="11303000" cy="3238501"/>
          </a:xfrm>
          <a:prstGeom prst="rect">
            <a:avLst/>
          </a:prstGeom>
          <a:effectLst/>
        </p:spPr>
        <p:txBody>
          <a:bodyPr anchor="ctr"/>
          <a:lstStyle>
            <a:lvl1pPr marL="444500" indent="-444500" algn="l">
              <a:spcBef>
                <a:spcPts val="3200"/>
              </a:spcBef>
              <a:buSzPct val="34000"/>
              <a:buBlip>
                <a:blip r:embed="rId2"/>
              </a:buBlip>
              <a:defRPr sz="3900"/>
            </a:lvl1pPr>
          </a:lstStyle>
          <a:p>
            <a:r>
              <a:rPr sz="4400" b="1" dirty="0"/>
              <a:t>The need and impulse to work is as much a part of who we are as human beings, as is the impulse and need to love and be loved. </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p:cNvSpPr>
          <p:nvPr>
            <p:ph type="title"/>
          </p:nvPr>
        </p:nvSpPr>
        <p:spPr>
          <a:prstGeom prst="rect">
            <a:avLst/>
          </a:prstGeom>
        </p:spPr>
        <p:txBody>
          <a:bodyPr/>
          <a:lstStyle/>
          <a:p>
            <a:r>
              <a:rPr dirty="0">
                <a:solidFill>
                  <a:schemeClr val="tx2">
                    <a:lumMod val="10000"/>
                  </a:schemeClr>
                </a:solidFill>
              </a:rPr>
              <a:t>What is Work</a:t>
            </a:r>
          </a:p>
        </p:txBody>
      </p:sp>
      <p:sp>
        <p:nvSpPr>
          <p:cNvPr id="153" name="Shape 153"/>
          <p:cNvSpPr>
            <a:spLocks noGrp="1"/>
          </p:cNvSpPr>
          <p:nvPr>
            <p:ph type="body" idx="1"/>
          </p:nvPr>
        </p:nvSpPr>
        <p:spPr>
          <a:xfrm>
            <a:off x="898362" y="2202078"/>
            <a:ext cx="11296976" cy="6911544"/>
          </a:xfrm>
          <a:prstGeom prst="rect">
            <a:avLst/>
          </a:prstGeom>
        </p:spPr>
        <p:txBody>
          <a:bodyPr/>
          <a:lstStyle>
            <a:lvl1pPr marL="889000">
              <a:spcBef>
                <a:spcPts val="1700"/>
              </a:spcBef>
              <a:buBlip>
                <a:blip r:embed="rId2"/>
              </a:buBlip>
              <a:defRPr sz="3200"/>
            </a:lvl1pPr>
          </a:lstStyle>
          <a:p>
            <a:r>
              <a:rPr b="1" dirty="0">
                <a:solidFill>
                  <a:schemeClr val="tx2">
                    <a:lumMod val="10000"/>
                  </a:schemeClr>
                </a:solidFill>
              </a:rPr>
              <a:t>Gen 1:26-28: Then God said, “Let us make man in our image, after our likeness. And let them have dominion over the fish of the sea and over the birds of the heavens and over the livestock and over all the earth and over every creeping thing that creeps on the earth.” So God created man in his own image, in the image of God he created him; male and female he created them. And God blessed them. And God said to them, “Be fruitful and multiply and fill the earth and subdue it, and have dominion over the fish of the sea and over the birds of the heavens and over every living thing that moves on the earth.” </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title"/>
          </p:nvPr>
        </p:nvSpPr>
        <p:spPr>
          <a:prstGeom prst="rect">
            <a:avLst/>
          </a:prstGeom>
        </p:spPr>
        <p:txBody>
          <a:bodyPr/>
          <a:lstStyle/>
          <a:p>
            <a:r>
              <a:rPr dirty="0">
                <a:solidFill>
                  <a:schemeClr val="tx2">
                    <a:lumMod val="10000"/>
                  </a:schemeClr>
                </a:solidFill>
              </a:rPr>
              <a:t>What is Work</a:t>
            </a:r>
          </a:p>
        </p:txBody>
      </p:sp>
      <p:sp>
        <p:nvSpPr>
          <p:cNvPr id="156" name="Shape 156"/>
          <p:cNvSpPr>
            <a:spLocks noGrp="1"/>
          </p:cNvSpPr>
          <p:nvPr>
            <p:ph type="body" idx="1"/>
          </p:nvPr>
        </p:nvSpPr>
        <p:spPr>
          <a:xfrm>
            <a:off x="895350" y="2202078"/>
            <a:ext cx="11303000" cy="4978401"/>
          </a:xfrm>
          <a:prstGeom prst="rect">
            <a:avLst/>
          </a:prstGeom>
        </p:spPr>
        <p:txBody>
          <a:bodyPr/>
          <a:lstStyle>
            <a:lvl1pPr marL="941294" indent="-496794">
              <a:spcBef>
                <a:spcPts val="1700"/>
              </a:spcBef>
              <a:buBlip>
                <a:blip r:embed="rId2"/>
              </a:buBlip>
              <a:defRPr sz="3800"/>
            </a:lvl1pPr>
          </a:lstStyle>
          <a:p>
            <a:r>
              <a:rPr sz="4000" b="1" dirty="0">
                <a:solidFill>
                  <a:schemeClr val="tx2">
                    <a:lumMod val="10000"/>
                  </a:schemeClr>
                </a:solidFill>
              </a:rPr>
              <a:t>Gen 2:8,15,18: And the Lord God planted a garden in Eden, in the east, and there he put the man whom he had formed. The Lord God took the man and put him in the garden of Eden to work it and keep it. Then the Lord God said, “It is not good that the man should be alone; I will make him a helper fit for him.”</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tif"/></Relationships>
</file>

<file path=ppt/theme/_rels/theme2.xml.rels><?xml version="1.0" encoding="UTF-8" standalone="yes"?>
<Relationships xmlns="http://schemas.openxmlformats.org/package/2006/relationships"><Relationship Id="rId1" Type="http://schemas.openxmlformats.org/officeDocument/2006/relationships/image" Target="../media/image1.tif"/></Relationships>
</file>

<file path=ppt/theme/theme1.xml><?xml version="1.0" encoding="utf-8"?>
<a:theme xmlns:a="http://schemas.openxmlformats.org/drawingml/2006/main" name="White">
  <a:themeElements>
    <a:clrScheme name="White">
      <a:dk1>
        <a:srgbClr val="810045"/>
      </a:dk1>
      <a:lt1>
        <a:srgbClr val="818181"/>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Palatino"/>
        <a:ea typeface="Palatino"/>
        <a:cs typeface="Palatino"/>
      </a:majorFont>
      <a:minorFont>
        <a:latin typeface="Palatino"/>
        <a:ea typeface="Palatino"/>
        <a:cs typeface="Palatino"/>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mn-lt"/>
            <a:ea typeface="+mn-ea"/>
            <a:cs typeface="+mn-cs"/>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81818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818181"/>
            </a:solidFill>
            <a:effectLst/>
            <a:uFillTx/>
            <a:latin typeface="+mn-lt"/>
            <a:ea typeface="+mn-ea"/>
            <a:cs typeface="+mn-cs"/>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Palatino"/>
        <a:ea typeface="Palatino"/>
        <a:cs typeface="Palatino"/>
      </a:majorFont>
      <a:minorFont>
        <a:latin typeface="Palatino"/>
        <a:ea typeface="Palatino"/>
        <a:cs typeface="Palatino"/>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mn-lt"/>
            <a:ea typeface="+mn-ea"/>
            <a:cs typeface="+mn-cs"/>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81818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818181"/>
            </a:solidFill>
            <a:effectLst/>
            <a:uFillTx/>
            <a:latin typeface="+mn-lt"/>
            <a:ea typeface="+mn-ea"/>
            <a:cs typeface="+mn-cs"/>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85</TotalTime>
  <Words>916</Words>
  <Application>Microsoft Office PowerPoint</Application>
  <PresentationFormat>Custom</PresentationFormat>
  <Paragraphs>54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Gill Sans</vt:lpstr>
      <vt:lpstr>Lucida Grande</vt:lpstr>
      <vt:lpstr>Palatino</vt:lpstr>
      <vt:lpstr>White</vt:lpstr>
      <vt:lpstr>Work</vt:lpstr>
      <vt:lpstr>State of Work</vt:lpstr>
      <vt:lpstr>Slothfulness is Sin</vt:lpstr>
      <vt:lpstr>Slothfulness is Sin</vt:lpstr>
      <vt:lpstr>Slothfulness is Sin</vt:lpstr>
      <vt:lpstr>Slothfulness is Sin</vt:lpstr>
      <vt:lpstr>What is Work</vt:lpstr>
      <vt:lpstr>What is Work</vt:lpstr>
      <vt:lpstr>What is Work</vt:lpstr>
      <vt:lpstr>What is Work</vt:lpstr>
      <vt:lpstr>Forming, Filling, Ruling</vt:lpstr>
      <vt:lpstr>Forming, Filling, Ruling</vt:lpstr>
      <vt:lpstr>Forming, Filling, Ruling</vt:lpstr>
      <vt:lpstr>Forming, Filling, Ruling</vt:lpstr>
      <vt:lpstr>Forming, Filling, Ruling</vt:lpstr>
      <vt:lpstr>Work is Fallen</vt:lpstr>
      <vt:lpstr>Work is Fallen</vt:lpstr>
      <vt:lpstr>Work is Fallen</vt:lpstr>
      <vt:lpstr>Redemption Work</vt:lpstr>
      <vt:lpstr>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dc:title>
  <dc:creator>mary holdahl</dc:creator>
  <cp:lastModifiedBy>mary holdahl</cp:lastModifiedBy>
  <cp:revision>4</cp:revision>
  <dcterms:modified xsi:type="dcterms:W3CDTF">2021-07-09T17:19:42Z</dcterms:modified>
</cp:coreProperties>
</file>