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5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30185795"/>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88" name="Shape 8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89" name="Shape 8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Shape 9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99" name="Shape 9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1270000" y="2971800"/>
            <a:ext cx="10464800" cy="38100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70" name="Shape 70"/>
          <p:cNvSpPr>
            <a:spLocks noGrp="1"/>
          </p:cNvSpPr>
          <p:nvPr>
            <p:ph type="title"/>
          </p:nvPr>
        </p:nvSpPr>
        <p:spPr>
          <a:xfrm>
            <a:off x="1270000" y="7366000"/>
            <a:ext cx="10464800" cy="1701800"/>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Shape 79"/>
          <p:cNvSpPr>
            <a:spLocks noGrp="1"/>
          </p:cNvSpPr>
          <p:nvPr>
            <p:ph type="title"/>
          </p:nvPr>
        </p:nvSpPr>
        <p:spPr>
          <a:xfrm>
            <a:off x="1270000" y="7366000"/>
            <a:ext cx="10464800" cy="1701800"/>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6.tif"/><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0.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tif"/><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10.tif"/><Relationship Id="rId4" Type="http://schemas.openxmlformats.org/officeDocument/2006/relationships/image" Target="../media/image3.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tif"/><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10.tif"/><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10.t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10.tif"/><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tif"/><Relationship Id="rId5" Type="http://schemas.openxmlformats.org/officeDocument/2006/relationships/image" Target="../media/image5.png"/><Relationship Id="rId10" Type="http://schemas.openxmlformats.org/officeDocument/2006/relationships/image" Target="../media/image10.tif"/><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10.tif"/><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10.tif"/><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10.tif"/><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10.tif"/><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tif"/><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10.tif"/><Relationship Id="rId13" Type="http://schemas.openxmlformats.org/officeDocument/2006/relationships/image" Target="../media/image34.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10.tif"/><Relationship Id="rId13"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10.tif"/><Relationship Id="rId13"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tif"/><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tif"/></Relationships>
</file>

<file path=ppt/slides/_rels/slide30.xml.rels><?xml version="1.0" encoding="UTF-8" standalone="yes"?>
<Relationships xmlns="http://schemas.openxmlformats.org/package/2006/relationships"><Relationship Id="rId8" Type="http://schemas.openxmlformats.org/officeDocument/2006/relationships/image" Target="../media/image10.tif"/><Relationship Id="rId13"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10.tif"/><Relationship Id="rId13"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10.tif"/><Relationship Id="rId13"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t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t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t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9.jpe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tif"/><Relationship Id="rId12"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9.jpe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tif"/></Relationships>
</file>

<file path=ppt/slides/_rels/slide39.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10.t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tif"/><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tif"/></Relationships>
</file>

<file path=ppt/slides/_rels/slide40.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0.t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jpeg"/><Relationship Id="rId5" Type="http://schemas.openxmlformats.org/officeDocument/2006/relationships/image" Target="../media/image6.tif"/><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ti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tif"/><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ti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tif"/><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tif"/><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tif"/><Relationship Id="rId15" Type="http://schemas.openxmlformats.org/officeDocument/2006/relationships/image" Target="../media/image15.jpe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tif"/><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1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7.png"/><Relationship Id="rId17" Type="http://schemas.openxmlformats.org/officeDocument/2006/relationships/image" Target="../media/image11.jpeg"/><Relationship Id="rId2" Type="http://schemas.openxmlformats.org/officeDocument/2006/relationships/image" Target="../media/image16.jpeg"/><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tif"/><Relationship Id="rId1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tif"/><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ctrTitle"/>
          </p:nvPr>
        </p:nvSpPr>
        <p:spPr>
          <a:prstGeom prst="rect">
            <a:avLst/>
          </a:prstGeom>
        </p:spPr>
        <p:txBody>
          <a:bodyPr/>
          <a:lstStyle/>
          <a:p>
            <a:r>
              <a:rPr dirty="0"/>
              <a:t>What’s My Problem</a:t>
            </a:r>
          </a:p>
        </p:txBody>
      </p:sp>
      <p:sp>
        <p:nvSpPr>
          <p:cNvPr id="138" name="Shape 138"/>
          <p:cNvSpPr>
            <a:spLocks noGrp="1"/>
          </p:cNvSpPr>
          <p:nvPr>
            <p:ph type="subTitle" sz="quarter" idx="1"/>
          </p:nvPr>
        </p:nvSpPr>
        <p:spPr>
          <a:prstGeom prst="rect">
            <a:avLst/>
          </a:prstGeom>
        </p:spPr>
        <p:txBody>
          <a:bodyPr/>
          <a:lstStyle/>
          <a:p>
            <a:r>
              <a:rPr dirty="0"/>
              <a:t>Relationships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p:cNvSpPr>
          <p:nvPr>
            <p:ph type="body" idx="1"/>
          </p:nvPr>
        </p:nvSpPr>
        <p:spPr>
          <a:xfrm>
            <a:off x="1270000" y="774700"/>
            <a:ext cx="10464800" cy="7708900"/>
          </a:xfrm>
          <a:prstGeom prst="rect">
            <a:avLst/>
          </a:prstGeom>
        </p:spPr>
        <p:txBody>
          <a:bodyPr/>
          <a:lstStyle/>
          <a:p>
            <a:pPr marL="1333500"/>
            <a:r>
              <a:rPr dirty="0"/>
              <a:t>one reason you were created an individual is so that your strengths could make God’s diverse and interdependent community (church) stronger.</a:t>
            </a:r>
          </a:p>
          <a:p>
            <a:pPr marL="1333500"/>
            <a:r>
              <a:rPr dirty="0"/>
              <a:t>Idolatry causes spiritual suicide, personal shame, spousal separation and brother murder.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body" idx="1"/>
          </p:nvPr>
        </p:nvSpPr>
        <p:spPr>
          <a:xfrm>
            <a:off x="685800" y="787400"/>
            <a:ext cx="11633200" cy="8839200"/>
          </a:xfrm>
          <a:prstGeom prst="rect">
            <a:avLst/>
          </a:prstGeom>
        </p:spPr>
        <p:txBody>
          <a:bodyPr/>
          <a:lstStyle/>
          <a:p>
            <a:pPr marL="517071" indent="-517071">
              <a:buClr>
                <a:srgbClr val="000000"/>
              </a:buClr>
              <a:defRPr sz="3700"/>
            </a:pPr>
            <a:r>
              <a:t>Matthew 22:36-40 “Teacher, which is the great commandment in the Law?” And he said to him, “You shall </a:t>
            </a:r>
            <a:r>
              <a:rPr>
                <a:solidFill>
                  <a:srgbClr val="F02308"/>
                </a:solidFill>
                <a:latin typeface="Gill Sans SemiBold"/>
                <a:ea typeface="Gill Sans SemiBold"/>
                <a:cs typeface="Gill Sans SemiBold"/>
                <a:sym typeface="Gill Sans SemiBold"/>
              </a:rPr>
              <a:t>love the Lord your God </a:t>
            </a:r>
            <a:r>
              <a:t>with all your heart and with all your soul and with all your mind. This is the great and first commandment. And a second is like it: </a:t>
            </a:r>
            <a:r>
              <a:rPr>
                <a:solidFill>
                  <a:srgbClr val="F02308"/>
                </a:solidFill>
                <a:latin typeface="Gill Sans SemiBold"/>
                <a:ea typeface="Gill Sans SemiBold"/>
                <a:cs typeface="Gill Sans SemiBold"/>
                <a:sym typeface="Gill Sans SemiBold"/>
              </a:rPr>
              <a:t>You shall love your neighbor as yourself.</a:t>
            </a:r>
            <a:r>
              <a:t> On these two commandments depend all the Law and the Prophets.”</a:t>
            </a:r>
          </a:p>
          <a:p>
            <a:pPr marL="517071" indent="-517071">
              <a:defRPr sz="3700"/>
            </a:pPr>
            <a:r>
              <a:t>1 John 4:19-21 - We love because (God) first loved us. </a:t>
            </a:r>
            <a:r>
              <a:rPr>
                <a:solidFill>
                  <a:srgbClr val="F02308"/>
                </a:solidFill>
                <a:latin typeface="Gill Sans SemiBold"/>
                <a:ea typeface="Gill Sans SemiBold"/>
                <a:cs typeface="Gill Sans SemiBold"/>
                <a:sym typeface="Gill Sans SemiBold"/>
              </a:rPr>
              <a:t>If anyone says, “I love God,” and hates his brother, he is a liar</a:t>
            </a:r>
            <a:r>
              <a:t>; for he who does not love his brother whom he has seen cannot love God whom he has not seen. And this commandment we have from him: whoever loves God must also love his brother.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stock-illustration-5295778-wrestling-silhouettes.jpg"/>
          <p:cNvPicPr>
            <a:picLocks noChangeAspect="1"/>
          </p:cNvPicPr>
          <p:nvPr/>
        </p:nvPicPr>
        <p:blipFill>
          <a:blip r:embed="rId2">
            <a:extLst/>
          </a:blip>
          <a:stretch>
            <a:fillRect/>
          </a:stretch>
        </p:blipFill>
        <p:spPr>
          <a:xfrm>
            <a:off x="5356369" y="4813117"/>
            <a:ext cx="2570214" cy="1289747"/>
          </a:xfrm>
          <a:prstGeom prst="rect">
            <a:avLst/>
          </a:prstGeom>
          <a:ln w="12700">
            <a:miter lim="400000"/>
          </a:ln>
        </p:spPr>
      </p:pic>
      <p:pic>
        <p:nvPicPr>
          <p:cNvPr id="317" name="droppedImage.png"/>
          <p:cNvPicPr>
            <a:picLocks noChangeAspect="1"/>
          </p:cNvPicPr>
          <p:nvPr/>
        </p:nvPicPr>
        <p:blipFill>
          <a:blip r:embed="rId3">
            <a:extLst/>
          </a:blip>
          <a:stretch>
            <a:fillRect/>
          </a:stretch>
        </p:blipFill>
        <p:spPr>
          <a:xfrm>
            <a:off x="1898063" y="5123058"/>
            <a:ext cx="1819508" cy="1210800"/>
          </a:xfrm>
          <a:prstGeom prst="rect">
            <a:avLst/>
          </a:prstGeom>
          <a:ln w="12700">
            <a:miter lim="400000"/>
          </a:ln>
        </p:spPr>
      </p:pic>
      <p:pic>
        <p:nvPicPr>
          <p:cNvPr id="318" name="droppedImage.png"/>
          <p:cNvPicPr>
            <a:picLocks noChangeAspect="1"/>
          </p:cNvPicPr>
          <p:nvPr/>
        </p:nvPicPr>
        <p:blipFill>
          <a:blip r:embed="rId4">
            <a:extLst/>
          </a:blip>
          <a:stretch>
            <a:fillRect/>
          </a:stretch>
        </p:blipFill>
        <p:spPr>
          <a:xfrm>
            <a:off x="281258" y="4741849"/>
            <a:ext cx="1565033" cy="1756970"/>
          </a:xfrm>
          <a:prstGeom prst="rect">
            <a:avLst/>
          </a:prstGeom>
          <a:ln w="12700">
            <a:miter lim="400000"/>
          </a:ln>
        </p:spPr>
      </p:pic>
      <p:pic>
        <p:nvPicPr>
          <p:cNvPr id="319" name="droppedImage.tiff"/>
          <p:cNvPicPr>
            <a:picLocks noChangeAspect="1"/>
          </p:cNvPicPr>
          <p:nvPr/>
        </p:nvPicPr>
        <p:blipFill>
          <a:blip r:embed="rId5">
            <a:extLst/>
          </a:blip>
          <a:stretch>
            <a:fillRect/>
          </a:stretch>
        </p:blipFill>
        <p:spPr>
          <a:xfrm>
            <a:off x="4756469" y="2892602"/>
            <a:ext cx="852497" cy="1288895"/>
          </a:xfrm>
          <a:prstGeom prst="rect">
            <a:avLst/>
          </a:prstGeom>
          <a:ln w="12700">
            <a:miter lim="400000"/>
          </a:ln>
        </p:spPr>
      </p:pic>
      <p:pic>
        <p:nvPicPr>
          <p:cNvPr id="320" name="droppedImage.png"/>
          <p:cNvPicPr>
            <a:picLocks noChangeAspect="1"/>
          </p:cNvPicPr>
          <p:nvPr/>
        </p:nvPicPr>
        <p:blipFill>
          <a:blip r:embed="rId6">
            <a:extLst/>
          </a:blip>
          <a:stretch>
            <a:fillRect/>
          </a:stretch>
        </p:blipFill>
        <p:spPr>
          <a:xfrm>
            <a:off x="2328149" y="1228380"/>
            <a:ext cx="1310555" cy="981651"/>
          </a:xfrm>
          <a:prstGeom prst="rect">
            <a:avLst/>
          </a:prstGeom>
          <a:ln w="12700">
            <a:miter lim="400000"/>
          </a:ln>
        </p:spPr>
      </p:pic>
      <p:pic>
        <p:nvPicPr>
          <p:cNvPr id="321" name="droppedImage.png"/>
          <p:cNvPicPr>
            <a:picLocks noChangeAspect="1"/>
          </p:cNvPicPr>
          <p:nvPr/>
        </p:nvPicPr>
        <p:blipFill>
          <a:blip r:embed="rId7">
            <a:extLst/>
          </a:blip>
          <a:stretch>
            <a:fillRect/>
          </a:stretch>
        </p:blipFill>
        <p:spPr>
          <a:xfrm>
            <a:off x="4727870" y="986627"/>
            <a:ext cx="1531941" cy="1208765"/>
          </a:xfrm>
          <a:prstGeom prst="rect">
            <a:avLst/>
          </a:prstGeom>
          <a:ln w="12700">
            <a:miter lim="400000"/>
          </a:ln>
        </p:spPr>
      </p:pic>
      <p:pic>
        <p:nvPicPr>
          <p:cNvPr id="322" name="droppedImage.png"/>
          <p:cNvPicPr>
            <a:picLocks noChangeAspect="1"/>
          </p:cNvPicPr>
          <p:nvPr/>
        </p:nvPicPr>
        <p:blipFill>
          <a:blip r:embed="rId8">
            <a:extLst/>
          </a:blip>
          <a:stretch>
            <a:fillRect/>
          </a:stretch>
        </p:blipFill>
        <p:spPr>
          <a:xfrm rot="18900000" flipH="1">
            <a:off x="4509224" y="2241538"/>
            <a:ext cx="557224" cy="394440"/>
          </a:xfrm>
          <a:prstGeom prst="rect">
            <a:avLst/>
          </a:prstGeom>
          <a:ln w="12700">
            <a:miter lim="400000"/>
          </a:ln>
        </p:spPr>
      </p:pic>
      <p:pic>
        <p:nvPicPr>
          <p:cNvPr id="323" name="droppedImage.png"/>
          <p:cNvPicPr>
            <a:picLocks noChangeAspect="1"/>
          </p:cNvPicPr>
          <p:nvPr/>
        </p:nvPicPr>
        <p:blipFill>
          <a:blip r:embed="rId8">
            <a:extLst/>
          </a:blip>
          <a:stretch>
            <a:fillRect/>
          </a:stretch>
        </p:blipFill>
        <p:spPr>
          <a:xfrm rot="13500000" flipH="1">
            <a:off x="3213049" y="2245567"/>
            <a:ext cx="557223" cy="394439"/>
          </a:xfrm>
          <a:prstGeom prst="rect">
            <a:avLst/>
          </a:prstGeom>
          <a:ln w="12700">
            <a:miter lim="400000"/>
          </a:ln>
        </p:spPr>
      </p:pic>
      <p:sp>
        <p:nvSpPr>
          <p:cNvPr id="324" name="Shape 324"/>
          <p:cNvSpPr/>
          <p:nvPr/>
        </p:nvSpPr>
        <p:spPr>
          <a:xfrm flipV="1">
            <a:off x="1714500" y="4288445"/>
            <a:ext cx="1954692" cy="51215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25" name="Shape 325"/>
          <p:cNvSpPr/>
          <p:nvPr/>
        </p:nvSpPr>
        <p:spPr>
          <a:xfrm flipH="1" flipV="1">
            <a:off x="4707456" y="4296081"/>
            <a:ext cx="1313098" cy="804147"/>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326" name="droppedImage.tiff"/>
          <p:cNvPicPr>
            <a:picLocks noChangeAspect="1"/>
          </p:cNvPicPr>
          <p:nvPr/>
        </p:nvPicPr>
        <p:blipFill>
          <a:blip r:embed="rId9">
            <a:extLst/>
          </a:blip>
          <a:stretch>
            <a:fillRect/>
          </a:stretch>
        </p:blipFill>
        <p:spPr>
          <a:xfrm>
            <a:off x="2921000" y="3263900"/>
            <a:ext cx="749300" cy="749300"/>
          </a:xfrm>
          <a:prstGeom prst="rect">
            <a:avLst/>
          </a:prstGeom>
          <a:ln w="12700">
            <a:miter lim="400000"/>
          </a:ln>
        </p:spPr>
      </p:pic>
      <p:sp>
        <p:nvSpPr>
          <p:cNvPr id="327" name="Shape 327"/>
          <p:cNvSpPr/>
          <p:nvPr/>
        </p:nvSpPr>
        <p:spPr>
          <a:xfrm>
            <a:off x="2940081" y="514350"/>
            <a:ext cx="2425701" cy="1371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6600">
                <a:solidFill>
                  <a:srgbClr val="FF4013"/>
                </a:solidFill>
                <a:latin typeface="Blackmoor LET"/>
                <a:ea typeface="Blackmoor LET"/>
                <a:cs typeface="Blackmoor LET"/>
                <a:sym typeface="Blackmoor LET"/>
              </a:defRPr>
            </a:lvl1pPr>
          </a:lstStyle>
          <a:p>
            <a:r>
              <a:t>Jesus</a:t>
            </a:r>
          </a:p>
        </p:txBody>
      </p:sp>
      <p:sp>
        <p:nvSpPr>
          <p:cNvPr id="328" name="Shape 328"/>
          <p:cNvSpPr/>
          <p:nvPr/>
        </p:nvSpPr>
        <p:spPr>
          <a:xfrm flipH="1" flipV="1">
            <a:off x="2298700" y="61976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29" name="Shape 329"/>
          <p:cNvSpPr/>
          <p:nvPr/>
        </p:nvSpPr>
        <p:spPr>
          <a:xfrm flipV="1">
            <a:off x="4851400" y="60960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330" name="droppedImage.png"/>
          <p:cNvPicPr>
            <a:picLocks noChangeAspect="1"/>
          </p:cNvPicPr>
          <p:nvPr/>
        </p:nvPicPr>
        <p:blipFill>
          <a:blip r:embed="rId10">
            <a:extLst/>
          </a:blip>
          <a:stretch>
            <a:fillRect/>
          </a:stretch>
        </p:blipFill>
        <p:spPr>
          <a:xfrm>
            <a:off x="2171700" y="7391400"/>
            <a:ext cx="4038600" cy="2019300"/>
          </a:xfrm>
          <a:prstGeom prst="rect">
            <a:avLst/>
          </a:prstGeom>
          <a:ln w="12700">
            <a:miter lim="400000"/>
          </a:ln>
        </p:spPr>
      </p:pic>
      <p:grpSp>
        <p:nvGrpSpPr>
          <p:cNvPr id="334" name="Group 334"/>
          <p:cNvGrpSpPr/>
          <p:nvPr/>
        </p:nvGrpSpPr>
        <p:grpSpPr>
          <a:xfrm>
            <a:off x="3516268" y="1453549"/>
            <a:ext cx="1280735" cy="6155820"/>
            <a:chOff x="0" y="0"/>
            <a:chExt cx="1280733" cy="6155819"/>
          </a:xfrm>
        </p:grpSpPr>
        <p:pic>
          <p:nvPicPr>
            <p:cNvPr id="331" name="droppedImage.png"/>
            <p:cNvPicPr>
              <a:picLocks noChangeAspect="1"/>
            </p:cNvPicPr>
            <p:nvPr/>
          </p:nvPicPr>
          <p:blipFill>
            <a:blip r:embed="rId11">
              <a:extLst/>
            </a:blip>
            <a:stretch>
              <a:fillRect/>
            </a:stretch>
          </p:blipFill>
          <p:spPr>
            <a:xfrm rot="16200000">
              <a:off x="-1776370" y="2580588"/>
              <a:ext cx="4762501" cy="814104"/>
            </a:xfrm>
            <a:prstGeom prst="rect">
              <a:avLst/>
            </a:prstGeom>
            <a:ln w="12700" cap="flat">
              <a:noFill/>
              <a:miter lim="400000"/>
            </a:ln>
            <a:effectLst/>
          </p:spPr>
        </p:pic>
        <p:sp>
          <p:nvSpPr>
            <p:cNvPr id="332" name="Shape 332"/>
            <p:cNvSpPr/>
            <p:nvPr/>
          </p:nvSpPr>
          <p:spPr>
            <a:xfrm rot="16162321">
              <a:off x="245576" y="-234364"/>
              <a:ext cx="787401" cy="1270001"/>
            </a:xfrm>
            <a:prstGeom prst="rightArrow">
              <a:avLst>
                <a:gd name="adj1" fmla="val 35269"/>
                <a:gd name="adj2" fmla="val 161290"/>
              </a:avLst>
            </a:prstGeom>
            <a:gradFill flip="none" rotWithShape="1">
              <a:gsLst>
                <a:gs pos="0">
                  <a:srgbClr val="2B2933"/>
                </a:gs>
                <a:gs pos="100000">
                  <a:srgbClr val="626067"/>
                </a:gs>
              </a:gsLst>
              <a:lin ang="19200000" scaled="0"/>
            </a:gradFill>
            <a:ln w="12700" cap="flat">
              <a:noFill/>
              <a:miter lim="400000"/>
            </a:ln>
            <a:effectLst>
              <a:outerShdw blurRad="127000" dist="76200" dir="19020000" rotWithShape="0">
                <a:srgbClr val="DEDCD9"/>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333" name="Shape 333"/>
            <p:cNvSpPr/>
            <p:nvPr/>
          </p:nvSpPr>
          <p:spPr>
            <a:xfrm rot="5442565">
              <a:off x="247207" y="5119287"/>
              <a:ext cx="787401" cy="1270001"/>
            </a:xfrm>
            <a:prstGeom prst="rightArrow">
              <a:avLst>
                <a:gd name="adj1" fmla="val 35269"/>
                <a:gd name="adj2" fmla="val 161290"/>
              </a:avLst>
            </a:prstGeom>
            <a:gradFill flip="none" rotWithShape="1">
              <a:gsLst>
                <a:gs pos="0">
                  <a:srgbClr val="2B2933"/>
                </a:gs>
                <a:gs pos="79792">
                  <a:srgbClr val="47454D"/>
                </a:gs>
                <a:gs pos="100000">
                  <a:srgbClr val="626067"/>
                </a:gs>
              </a:gsLst>
              <a:lin ang="4380001" scaled="0"/>
            </a:gradFill>
            <a:ln w="12700" cap="flat">
              <a:noFill/>
              <a:miter lim="400000"/>
            </a:ln>
            <a:effectLst>
              <a:outerShdw blurRad="127000" dist="76200" dir="1980000" rotWithShape="0">
                <a:srgbClr val="DEDCD9"/>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grpSp>
        <p:nvGrpSpPr>
          <p:cNvPr id="337" name="Group 337"/>
          <p:cNvGrpSpPr/>
          <p:nvPr/>
        </p:nvGrpSpPr>
        <p:grpSpPr>
          <a:xfrm>
            <a:off x="6197600" y="1422400"/>
            <a:ext cx="4912364" cy="2044701"/>
            <a:chOff x="0" y="-38099"/>
            <a:chExt cx="4912363" cy="2044700"/>
          </a:xfrm>
        </p:grpSpPr>
        <p:sp>
          <p:nvSpPr>
            <p:cNvPr id="335" name="Shape 335"/>
            <p:cNvSpPr/>
            <p:nvPr/>
          </p:nvSpPr>
          <p:spPr>
            <a:xfrm>
              <a:off x="0" y="1130300"/>
              <a:ext cx="1600200" cy="38099"/>
            </a:xfrm>
            <a:prstGeom prst="line">
              <a:avLst/>
            </a:prstGeom>
            <a:noFill/>
            <a:ln w="127000" cap="flat">
              <a:solidFill>
                <a:srgbClr val="D93E2B"/>
              </a:solidFill>
              <a:prstDash val="solid"/>
              <a:miter lim="400000"/>
              <a:headEnd type="stealth"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336" name="Shape 336"/>
            <p:cNvSpPr/>
            <p:nvPr/>
          </p:nvSpPr>
          <p:spPr>
            <a:xfrm>
              <a:off x="1503381" y="-38100"/>
              <a:ext cx="3408983" cy="2044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a:solidFill>
                    <a:srgbClr val="D93E2B"/>
                  </a:solidFill>
                  <a:latin typeface="Gill Sans SemiBold"/>
                  <a:ea typeface="Gill Sans SemiBold"/>
                  <a:cs typeface="Gill Sans SemiBold"/>
                  <a:sym typeface="Gill Sans SemiBold"/>
                </a:defRPr>
              </a:pPr>
              <a:r>
                <a:t>Our Invisible</a:t>
              </a:r>
            </a:p>
            <a:p>
              <a:pPr>
                <a:defRPr>
                  <a:solidFill>
                    <a:srgbClr val="D93E2B"/>
                  </a:solidFill>
                  <a:latin typeface="Gill Sans SemiBold"/>
                  <a:ea typeface="Gill Sans SemiBold"/>
                  <a:cs typeface="Gill Sans SemiBold"/>
                  <a:sym typeface="Gill Sans SemiBold"/>
                </a:defRPr>
              </a:pPr>
              <a:r>
                <a:t> Relationship </a:t>
              </a:r>
            </a:p>
            <a:p>
              <a:pPr>
                <a:defRPr>
                  <a:solidFill>
                    <a:srgbClr val="D93E2B"/>
                  </a:solidFill>
                  <a:latin typeface="Gill Sans SemiBold"/>
                  <a:ea typeface="Gill Sans SemiBold"/>
                  <a:cs typeface="Gill Sans SemiBold"/>
                  <a:sym typeface="Gill Sans SemiBold"/>
                </a:defRPr>
              </a:pPr>
              <a:r>
                <a:t>With God</a:t>
              </a:r>
            </a:p>
          </p:txBody>
        </p:sp>
      </p:grpSp>
      <p:grpSp>
        <p:nvGrpSpPr>
          <p:cNvPr id="340" name="Group 340"/>
          <p:cNvGrpSpPr/>
          <p:nvPr/>
        </p:nvGrpSpPr>
        <p:grpSpPr>
          <a:xfrm>
            <a:off x="7010400" y="5238750"/>
            <a:ext cx="4916959" cy="2044701"/>
            <a:chOff x="0" y="-38099"/>
            <a:chExt cx="4916958" cy="2044700"/>
          </a:xfrm>
        </p:grpSpPr>
        <p:sp>
          <p:nvSpPr>
            <p:cNvPr id="338" name="Shape 338"/>
            <p:cNvSpPr/>
            <p:nvPr/>
          </p:nvSpPr>
          <p:spPr>
            <a:xfrm>
              <a:off x="0" y="1123950"/>
              <a:ext cx="1600200" cy="38099"/>
            </a:xfrm>
            <a:prstGeom prst="line">
              <a:avLst/>
            </a:prstGeom>
            <a:noFill/>
            <a:ln w="127000" cap="flat">
              <a:solidFill>
                <a:srgbClr val="5E30EA"/>
              </a:solidFill>
              <a:prstDash val="solid"/>
              <a:miter lim="400000"/>
              <a:headEnd type="stealth"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339" name="Shape 339"/>
            <p:cNvSpPr/>
            <p:nvPr/>
          </p:nvSpPr>
          <p:spPr>
            <a:xfrm>
              <a:off x="1507976" y="-38100"/>
              <a:ext cx="3408983" cy="2044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a:solidFill>
                    <a:srgbClr val="853BFF"/>
                  </a:solidFill>
                  <a:latin typeface="Gill Sans SemiBold"/>
                  <a:ea typeface="Gill Sans SemiBold"/>
                  <a:cs typeface="Gill Sans SemiBold"/>
                  <a:sym typeface="Gill Sans SemiBold"/>
                </a:defRPr>
              </a:pPr>
              <a:r>
                <a:t>Our Visible</a:t>
              </a:r>
            </a:p>
            <a:p>
              <a:pPr>
                <a:defRPr>
                  <a:solidFill>
                    <a:srgbClr val="853BFF"/>
                  </a:solidFill>
                  <a:latin typeface="Gill Sans SemiBold"/>
                  <a:ea typeface="Gill Sans SemiBold"/>
                  <a:cs typeface="Gill Sans SemiBold"/>
                  <a:sym typeface="Gill Sans SemiBold"/>
                </a:defRPr>
              </a:pPr>
              <a:r>
                <a:t> Relationship </a:t>
              </a:r>
            </a:p>
            <a:p>
              <a:pPr>
                <a:defRPr>
                  <a:solidFill>
                    <a:srgbClr val="853BFF"/>
                  </a:solidFill>
                  <a:latin typeface="Gill Sans SemiBold"/>
                  <a:ea typeface="Gill Sans SemiBold"/>
                  <a:cs typeface="Gill Sans SemiBold"/>
                  <a:sym typeface="Gill Sans SemiBold"/>
                </a:defRPr>
              </a:pPr>
              <a:r>
                <a:t>With Others</a:t>
              </a:r>
            </a:p>
          </p:txBody>
        </p:sp>
      </p:grpSp>
      <p:sp>
        <p:nvSpPr>
          <p:cNvPr id="341" name="Shape 341"/>
          <p:cNvSpPr/>
          <p:nvPr/>
        </p:nvSpPr>
        <p:spPr>
          <a:xfrm flipV="1">
            <a:off x="2489200" y="44196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42" name="Shape 342"/>
          <p:cNvSpPr/>
          <p:nvPr/>
        </p:nvSpPr>
        <p:spPr>
          <a:xfrm flipH="1" flipV="1">
            <a:off x="1549399" y="6591300"/>
            <a:ext cx="1955801" cy="723901"/>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343" name="Picture 342"/>
          <p:cNvPicPr>
            <a:picLocks/>
          </p:cNvPicPr>
          <p:nvPr/>
        </p:nvPicPr>
        <p:blipFill>
          <a:blip r:embed="rId12">
            <a:extLst/>
          </a:blip>
          <a:stretch>
            <a:fillRect/>
          </a:stretch>
        </p:blipFill>
        <p:spPr>
          <a:xfrm>
            <a:off x="320972" y="4066678"/>
            <a:ext cx="7287717" cy="5572623"/>
          </a:xfrm>
          <a:prstGeom prst="rect">
            <a:avLst/>
          </a:prstGeom>
        </p:spPr>
      </p:pic>
      <p:pic>
        <p:nvPicPr>
          <p:cNvPr id="345" name="Picture 344"/>
          <p:cNvPicPr>
            <a:picLocks/>
          </p:cNvPicPr>
          <p:nvPr/>
        </p:nvPicPr>
        <p:blipFill>
          <a:blip r:embed="rId13">
            <a:extLst/>
          </a:blip>
          <a:stretch>
            <a:fillRect/>
          </a:stretch>
        </p:blipFill>
        <p:spPr>
          <a:xfrm>
            <a:off x="1689100" y="469899"/>
            <a:ext cx="4804017" cy="4191379"/>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334"/>
                                        </p:tgtEl>
                                        <p:attrNameLst>
                                          <p:attrName>style.visibility</p:attrName>
                                        </p:attrNameLst>
                                      </p:cBhvr>
                                      <p:to>
                                        <p:strVal val="visible"/>
                                      </p:to>
                                    </p:set>
                                    <p:anim calcmode="lin" valueType="num">
                                      <p:cBhvr>
                                        <p:cTn id="7" dur="1000" fill="hold"/>
                                        <p:tgtEl>
                                          <p:spTgt spid="334"/>
                                        </p:tgtEl>
                                        <p:attrNameLst>
                                          <p:attrName>ppt_x</p:attrName>
                                        </p:attrNameLst>
                                      </p:cBhvr>
                                      <p:tavLst>
                                        <p:tav tm="0">
                                          <p:val>
                                            <p:strVal val="#ppt_x"/>
                                          </p:val>
                                        </p:tav>
                                        <p:tav tm="100000">
                                          <p:val>
                                            <p:strVal val="#ppt_x"/>
                                          </p:val>
                                        </p:tav>
                                      </p:tavLst>
                                    </p:anim>
                                    <p:anim calcmode="lin" valueType="num">
                                      <p:cBhvr>
                                        <p:cTn id="8" dur="1000" fill="hold"/>
                                        <p:tgtEl>
                                          <p:spTgt spid="3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body" idx="1"/>
          </p:nvPr>
        </p:nvSpPr>
        <p:spPr>
          <a:xfrm>
            <a:off x="869553" y="304800"/>
            <a:ext cx="11583393" cy="9321800"/>
          </a:xfrm>
          <a:prstGeom prst="rect">
            <a:avLst/>
          </a:prstGeom>
        </p:spPr>
        <p:txBody>
          <a:bodyPr/>
          <a:lstStyle>
            <a:lvl1pPr marL="0" indent="0">
              <a:buSzTx/>
              <a:buNone/>
              <a:defRPr sz="4800"/>
            </a:lvl1pPr>
          </a:lstStyle>
          <a:p>
            <a:r>
              <a:t>James 4:1-4 - What causes quarrels and what causes fights among you? Is it not this, that your passions are at war within you? You desire and do not have, so you murder. You covet and cannot obtain, so you fight and quarrel. You do not have, because you do not ask. You ask and do not receive, because you ask wrongly, to spend it on your passions. You adulterous/idolatrous  people! Do you not know that friendship with the world is enmity with God?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 name="droppedImage.png"/>
          <p:cNvPicPr>
            <a:picLocks noChangeAspect="1"/>
          </p:cNvPicPr>
          <p:nvPr/>
        </p:nvPicPr>
        <p:blipFill>
          <a:blip r:embed="rId2">
            <a:extLst/>
          </a:blip>
          <a:srcRect l="9895" r="9895"/>
          <a:stretch>
            <a:fillRect/>
          </a:stretch>
        </p:blipFill>
        <p:spPr>
          <a:xfrm>
            <a:off x="3479480" y="-87245"/>
            <a:ext cx="1370775" cy="1709017"/>
          </a:xfrm>
          <a:prstGeom prst="rect">
            <a:avLst/>
          </a:prstGeom>
          <a:ln w="12700">
            <a:miter lim="400000"/>
          </a:ln>
        </p:spPr>
      </p:pic>
      <p:pic>
        <p:nvPicPr>
          <p:cNvPr id="351" name="stock-illustration-5295778-wrestling-silhouettes.jpg"/>
          <p:cNvPicPr>
            <a:picLocks noChangeAspect="1"/>
          </p:cNvPicPr>
          <p:nvPr/>
        </p:nvPicPr>
        <p:blipFill>
          <a:blip r:embed="rId3">
            <a:extLst/>
          </a:blip>
          <a:stretch>
            <a:fillRect/>
          </a:stretch>
        </p:blipFill>
        <p:spPr>
          <a:xfrm>
            <a:off x="5356369" y="4813117"/>
            <a:ext cx="2570214" cy="1289747"/>
          </a:xfrm>
          <a:prstGeom prst="rect">
            <a:avLst/>
          </a:prstGeom>
          <a:ln w="12700">
            <a:miter lim="400000"/>
          </a:ln>
        </p:spPr>
      </p:pic>
      <p:pic>
        <p:nvPicPr>
          <p:cNvPr id="352" name="droppedImage.png"/>
          <p:cNvPicPr>
            <a:picLocks noChangeAspect="1"/>
          </p:cNvPicPr>
          <p:nvPr/>
        </p:nvPicPr>
        <p:blipFill>
          <a:blip r:embed="rId4">
            <a:extLst/>
          </a:blip>
          <a:stretch>
            <a:fillRect/>
          </a:stretch>
        </p:blipFill>
        <p:spPr>
          <a:xfrm>
            <a:off x="1898063" y="5123058"/>
            <a:ext cx="1819508" cy="1210800"/>
          </a:xfrm>
          <a:prstGeom prst="rect">
            <a:avLst/>
          </a:prstGeom>
          <a:ln w="12700">
            <a:miter lim="400000"/>
          </a:ln>
        </p:spPr>
      </p:pic>
      <p:pic>
        <p:nvPicPr>
          <p:cNvPr id="353" name="droppedImage.png"/>
          <p:cNvPicPr>
            <a:picLocks noChangeAspect="1"/>
          </p:cNvPicPr>
          <p:nvPr/>
        </p:nvPicPr>
        <p:blipFill>
          <a:blip r:embed="rId5">
            <a:extLst/>
          </a:blip>
          <a:stretch>
            <a:fillRect/>
          </a:stretch>
        </p:blipFill>
        <p:spPr>
          <a:xfrm>
            <a:off x="281258" y="4741849"/>
            <a:ext cx="1565033" cy="1756970"/>
          </a:xfrm>
          <a:prstGeom prst="rect">
            <a:avLst/>
          </a:prstGeom>
          <a:ln w="12700">
            <a:miter lim="400000"/>
          </a:ln>
        </p:spPr>
      </p:pic>
      <p:pic>
        <p:nvPicPr>
          <p:cNvPr id="354" name="droppedImage.tiff"/>
          <p:cNvPicPr>
            <a:picLocks noChangeAspect="1"/>
          </p:cNvPicPr>
          <p:nvPr/>
        </p:nvPicPr>
        <p:blipFill>
          <a:blip r:embed="rId6">
            <a:extLst/>
          </a:blip>
          <a:stretch>
            <a:fillRect/>
          </a:stretch>
        </p:blipFill>
        <p:spPr>
          <a:xfrm>
            <a:off x="4756469" y="2892602"/>
            <a:ext cx="852497" cy="1288895"/>
          </a:xfrm>
          <a:prstGeom prst="rect">
            <a:avLst/>
          </a:prstGeom>
          <a:ln w="12700">
            <a:miter lim="400000"/>
          </a:ln>
        </p:spPr>
      </p:pic>
      <p:pic>
        <p:nvPicPr>
          <p:cNvPr id="355" name="droppedImage.png"/>
          <p:cNvPicPr>
            <a:picLocks noChangeAspect="1"/>
          </p:cNvPicPr>
          <p:nvPr/>
        </p:nvPicPr>
        <p:blipFill>
          <a:blip r:embed="rId7">
            <a:extLst/>
          </a:blip>
          <a:stretch>
            <a:fillRect/>
          </a:stretch>
        </p:blipFill>
        <p:spPr>
          <a:xfrm>
            <a:off x="2328149" y="1228380"/>
            <a:ext cx="1310555" cy="981651"/>
          </a:xfrm>
          <a:prstGeom prst="rect">
            <a:avLst/>
          </a:prstGeom>
          <a:ln w="12700">
            <a:miter lim="400000"/>
          </a:ln>
        </p:spPr>
      </p:pic>
      <p:pic>
        <p:nvPicPr>
          <p:cNvPr id="356" name="droppedImage.png"/>
          <p:cNvPicPr>
            <a:picLocks noChangeAspect="1"/>
          </p:cNvPicPr>
          <p:nvPr/>
        </p:nvPicPr>
        <p:blipFill>
          <a:blip r:embed="rId8">
            <a:extLst/>
          </a:blip>
          <a:stretch>
            <a:fillRect/>
          </a:stretch>
        </p:blipFill>
        <p:spPr>
          <a:xfrm>
            <a:off x="4727870" y="986627"/>
            <a:ext cx="1531941" cy="1208765"/>
          </a:xfrm>
          <a:prstGeom prst="rect">
            <a:avLst/>
          </a:prstGeom>
          <a:ln w="12700">
            <a:miter lim="400000"/>
          </a:ln>
        </p:spPr>
      </p:pic>
      <p:pic>
        <p:nvPicPr>
          <p:cNvPr id="357" name="droppedImage.png"/>
          <p:cNvPicPr>
            <a:picLocks noChangeAspect="1"/>
          </p:cNvPicPr>
          <p:nvPr/>
        </p:nvPicPr>
        <p:blipFill>
          <a:blip r:embed="rId9">
            <a:extLst/>
          </a:blip>
          <a:stretch>
            <a:fillRect/>
          </a:stretch>
        </p:blipFill>
        <p:spPr>
          <a:xfrm rot="18900000" flipH="1">
            <a:off x="4509224" y="2241538"/>
            <a:ext cx="557224" cy="394440"/>
          </a:xfrm>
          <a:prstGeom prst="rect">
            <a:avLst/>
          </a:prstGeom>
          <a:ln w="12700">
            <a:miter lim="400000"/>
          </a:ln>
        </p:spPr>
      </p:pic>
      <p:pic>
        <p:nvPicPr>
          <p:cNvPr id="358" name="droppedImage.png"/>
          <p:cNvPicPr>
            <a:picLocks noChangeAspect="1"/>
          </p:cNvPicPr>
          <p:nvPr/>
        </p:nvPicPr>
        <p:blipFill>
          <a:blip r:embed="rId9">
            <a:extLst/>
          </a:blip>
          <a:stretch>
            <a:fillRect/>
          </a:stretch>
        </p:blipFill>
        <p:spPr>
          <a:xfrm rot="13500000" flipH="1">
            <a:off x="3213049" y="2245567"/>
            <a:ext cx="557223" cy="394439"/>
          </a:xfrm>
          <a:prstGeom prst="rect">
            <a:avLst/>
          </a:prstGeom>
          <a:ln w="12700">
            <a:miter lim="400000"/>
          </a:ln>
        </p:spPr>
      </p:pic>
      <p:sp>
        <p:nvSpPr>
          <p:cNvPr id="359" name="Shape 359"/>
          <p:cNvSpPr/>
          <p:nvPr/>
        </p:nvSpPr>
        <p:spPr>
          <a:xfrm flipV="1">
            <a:off x="1714500" y="4288445"/>
            <a:ext cx="1954692" cy="51215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60" name="Shape 360"/>
          <p:cNvSpPr/>
          <p:nvPr/>
        </p:nvSpPr>
        <p:spPr>
          <a:xfrm flipH="1" flipV="1">
            <a:off x="4707456" y="4296081"/>
            <a:ext cx="1313098" cy="804147"/>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361" name="droppedImage.tiff"/>
          <p:cNvPicPr>
            <a:picLocks noChangeAspect="1"/>
          </p:cNvPicPr>
          <p:nvPr/>
        </p:nvPicPr>
        <p:blipFill>
          <a:blip r:embed="rId10">
            <a:extLst/>
          </a:blip>
          <a:stretch>
            <a:fillRect/>
          </a:stretch>
        </p:blipFill>
        <p:spPr>
          <a:xfrm>
            <a:off x="2921000" y="3263900"/>
            <a:ext cx="749300" cy="749300"/>
          </a:xfrm>
          <a:prstGeom prst="rect">
            <a:avLst/>
          </a:prstGeom>
          <a:ln w="12700">
            <a:miter lim="400000"/>
          </a:ln>
        </p:spPr>
      </p:pic>
      <p:sp>
        <p:nvSpPr>
          <p:cNvPr id="362" name="Shape 362"/>
          <p:cNvSpPr/>
          <p:nvPr/>
        </p:nvSpPr>
        <p:spPr>
          <a:xfrm flipH="1" flipV="1">
            <a:off x="2298700" y="61976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63" name="Shape 363"/>
          <p:cNvSpPr/>
          <p:nvPr/>
        </p:nvSpPr>
        <p:spPr>
          <a:xfrm flipV="1">
            <a:off x="4851400" y="60960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grpSp>
        <p:nvGrpSpPr>
          <p:cNvPr id="367" name="Group 367"/>
          <p:cNvGrpSpPr/>
          <p:nvPr/>
        </p:nvGrpSpPr>
        <p:grpSpPr>
          <a:xfrm>
            <a:off x="3516268" y="1453549"/>
            <a:ext cx="1280735" cy="6155820"/>
            <a:chOff x="0" y="0"/>
            <a:chExt cx="1280733" cy="6155819"/>
          </a:xfrm>
        </p:grpSpPr>
        <p:pic>
          <p:nvPicPr>
            <p:cNvPr id="364" name="droppedImage.png"/>
            <p:cNvPicPr>
              <a:picLocks noChangeAspect="1"/>
            </p:cNvPicPr>
            <p:nvPr/>
          </p:nvPicPr>
          <p:blipFill>
            <a:blip r:embed="rId11">
              <a:extLst/>
            </a:blip>
            <a:stretch>
              <a:fillRect/>
            </a:stretch>
          </p:blipFill>
          <p:spPr>
            <a:xfrm rot="16200000">
              <a:off x="-1776370" y="2580588"/>
              <a:ext cx="4762501" cy="814104"/>
            </a:xfrm>
            <a:prstGeom prst="rect">
              <a:avLst/>
            </a:prstGeom>
            <a:ln w="12700" cap="flat">
              <a:noFill/>
              <a:miter lim="400000"/>
            </a:ln>
            <a:effectLst/>
          </p:spPr>
        </p:pic>
        <p:sp>
          <p:nvSpPr>
            <p:cNvPr id="365" name="Shape 365"/>
            <p:cNvSpPr/>
            <p:nvPr/>
          </p:nvSpPr>
          <p:spPr>
            <a:xfrm rot="16162321">
              <a:off x="245576" y="-234364"/>
              <a:ext cx="787401" cy="1270001"/>
            </a:xfrm>
            <a:prstGeom prst="rightArrow">
              <a:avLst>
                <a:gd name="adj1" fmla="val 35269"/>
                <a:gd name="adj2" fmla="val 161290"/>
              </a:avLst>
            </a:prstGeom>
            <a:gradFill flip="none" rotWithShape="1">
              <a:gsLst>
                <a:gs pos="0">
                  <a:srgbClr val="2B2933"/>
                </a:gs>
                <a:gs pos="100000">
                  <a:srgbClr val="626067"/>
                </a:gs>
              </a:gsLst>
              <a:lin ang="19200000" scaled="0"/>
            </a:gradFill>
            <a:ln w="12700" cap="flat">
              <a:noFill/>
              <a:miter lim="400000"/>
            </a:ln>
            <a:effectLst>
              <a:outerShdw blurRad="127000" dist="76200" dir="19020000" rotWithShape="0">
                <a:srgbClr val="DEDCD9"/>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366" name="Shape 366"/>
            <p:cNvSpPr/>
            <p:nvPr/>
          </p:nvSpPr>
          <p:spPr>
            <a:xfrm rot="5442565">
              <a:off x="247207" y="5119287"/>
              <a:ext cx="787401" cy="1270001"/>
            </a:xfrm>
            <a:prstGeom prst="rightArrow">
              <a:avLst>
                <a:gd name="adj1" fmla="val 35269"/>
                <a:gd name="adj2" fmla="val 161290"/>
              </a:avLst>
            </a:prstGeom>
            <a:gradFill flip="none" rotWithShape="1">
              <a:gsLst>
                <a:gs pos="0">
                  <a:srgbClr val="2B2933"/>
                </a:gs>
                <a:gs pos="79792">
                  <a:srgbClr val="47454D"/>
                </a:gs>
                <a:gs pos="100000">
                  <a:srgbClr val="626067"/>
                </a:gs>
              </a:gsLst>
              <a:lin ang="4380001" scaled="0"/>
            </a:gradFill>
            <a:ln w="12700" cap="flat">
              <a:noFill/>
              <a:miter lim="400000"/>
            </a:ln>
            <a:effectLst>
              <a:outerShdw blurRad="127000" dist="76200" dir="1980000" rotWithShape="0">
                <a:srgbClr val="DEDCD9"/>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368" name="Shape 368"/>
          <p:cNvSpPr/>
          <p:nvPr/>
        </p:nvSpPr>
        <p:spPr>
          <a:xfrm flipV="1">
            <a:off x="2489200" y="44196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69" name="Shape 369"/>
          <p:cNvSpPr/>
          <p:nvPr/>
        </p:nvSpPr>
        <p:spPr>
          <a:xfrm flipH="1" flipV="1">
            <a:off x="1549399" y="6591300"/>
            <a:ext cx="1955801" cy="723901"/>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370" name="droppedImage.png"/>
          <p:cNvPicPr>
            <a:picLocks noChangeAspect="1"/>
          </p:cNvPicPr>
          <p:nvPr/>
        </p:nvPicPr>
        <p:blipFill>
          <a:blip r:embed="rId12">
            <a:extLst/>
          </a:blip>
          <a:stretch>
            <a:fillRect/>
          </a:stretch>
        </p:blipFill>
        <p:spPr>
          <a:xfrm>
            <a:off x="1206500" y="7683500"/>
            <a:ext cx="2641600" cy="1981200"/>
          </a:xfrm>
          <a:prstGeom prst="rect">
            <a:avLst/>
          </a:prstGeom>
          <a:ln w="12700">
            <a:miter lim="400000"/>
          </a:ln>
        </p:spPr>
      </p:pic>
      <p:pic>
        <p:nvPicPr>
          <p:cNvPr id="371" name="droppedImage.png"/>
          <p:cNvPicPr>
            <a:picLocks noChangeAspect="1"/>
          </p:cNvPicPr>
          <p:nvPr/>
        </p:nvPicPr>
        <p:blipFill>
          <a:blip r:embed="rId13">
            <a:extLst/>
          </a:blip>
          <a:stretch>
            <a:fillRect/>
          </a:stretch>
        </p:blipFill>
        <p:spPr>
          <a:xfrm>
            <a:off x="4051300" y="7708900"/>
            <a:ext cx="3263900" cy="2175934"/>
          </a:xfrm>
          <a:prstGeom prst="rect">
            <a:avLst/>
          </a:prstGeom>
          <a:ln w="12700">
            <a:miter lim="400000"/>
          </a:ln>
        </p:spPr>
      </p:pic>
      <p:sp>
        <p:nvSpPr>
          <p:cNvPr id="372" name="Shape 372"/>
          <p:cNvSpPr>
            <a:spLocks noGrp="1"/>
          </p:cNvSpPr>
          <p:nvPr>
            <p:ph type="body" sz="half" idx="1"/>
          </p:nvPr>
        </p:nvSpPr>
        <p:spPr>
          <a:xfrm>
            <a:off x="7348977" y="88900"/>
            <a:ext cx="5334001" cy="5591049"/>
          </a:xfrm>
          <a:prstGeom prst="rect">
            <a:avLst/>
          </a:prstGeom>
        </p:spPr>
        <p:txBody>
          <a:bodyPr/>
          <a:lstStyle>
            <a:lvl1pPr marL="0" indent="0">
              <a:buSzTx/>
              <a:buNone/>
              <a:defRPr sz="4100"/>
            </a:lvl1pPr>
          </a:lstStyle>
          <a:p>
            <a:r>
              <a:rPr dirty="0"/>
              <a:t>Bad relationships are caused by passions at war with in us, by our unmet desire turning into destroying demand, by enmity with God, by spiritual adultery, a.k.a. rebellion.</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prstGeom prst="rect">
            <a:avLst/>
          </a:prstGeom>
        </p:spPr>
        <p:txBody>
          <a:bodyPr/>
          <a:lstStyle/>
          <a:p>
            <a:r>
              <a:rPr dirty="0"/>
              <a:t>Because of sin</a:t>
            </a:r>
          </a:p>
        </p:txBody>
      </p:sp>
      <p:sp>
        <p:nvSpPr>
          <p:cNvPr id="375" name="Shape 375"/>
          <p:cNvSpPr>
            <a:spLocks noGrp="1"/>
          </p:cNvSpPr>
          <p:nvPr>
            <p:ph type="body" idx="1"/>
          </p:nvPr>
        </p:nvSpPr>
        <p:spPr>
          <a:xfrm>
            <a:off x="685800" y="1968500"/>
            <a:ext cx="11633200" cy="6300391"/>
          </a:xfrm>
          <a:prstGeom prst="rect">
            <a:avLst/>
          </a:prstGeom>
        </p:spPr>
        <p:txBody>
          <a:bodyPr/>
          <a:lstStyle/>
          <a:p>
            <a:pPr marL="1646464" indent="-884464">
              <a:defRPr sz="6500"/>
            </a:pPr>
            <a:r>
              <a:rPr dirty="0"/>
              <a:t>five relationship options</a:t>
            </a:r>
          </a:p>
          <a:p>
            <a:pPr marL="1914071" lvl="1" indent="-707571">
              <a:spcBef>
                <a:spcPts val="200"/>
              </a:spcBef>
              <a:defRPr sz="5200"/>
            </a:pPr>
            <a:r>
              <a:rPr dirty="0"/>
              <a:t>hermits</a:t>
            </a:r>
          </a:p>
          <a:p>
            <a:pPr marL="1914071" lvl="1" indent="-707571">
              <a:spcBef>
                <a:spcPts val="200"/>
              </a:spcBef>
              <a:defRPr sz="5200"/>
            </a:pPr>
            <a:r>
              <a:rPr dirty="0"/>
              <a:t>people worshipers</a:t>
            </a:r>
          </a:p>
          <a:p>
            <a:pPr marL="1914071" lvl="1" indent="-707571">
              <a:spcBef>
                <a:spcPts val="200"/>
              </a:spcBef>
              <a:defRPr sz="5200"/>
            </a:pPr>
            <a:r>
              <a:rPr dirty="0"/>
              <a:t>people saviors</a:t>
            </a:r>
          </a:p>
          <a:p>
            <a:pPr marL="1914071" lvl="1" indent="-707571">
              <a:spcBef>
                <a:spcPts val="200"/>
              </a:spcBef>
              <a:defRPr sz="5200"/>
            </a:pPr>
            <a:r>
              <a:rPr dirty="0"/>
              <a:t>puppet masters</a:t>
            </a:r>
          </a:p>
          <a:p>
            <a:pPr marL="1914071" lvl="1" indent="-707571">
              <a:spcBef>
                <a:spcPts val="200"/>
              </a:spcBef>
              <a:defRPr sz="5200"/>
            </a:pPr>
            <a:r>
              <a:rPr dirty="0"/>
              <a:t>sacrificially love people</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droppedImage.png"/>
          <p:cNvPicPr>
            <a:picLocks noChangeAspect="1"/>
          </p:cNvPicPr>
          <p:nvPr/>
        </p:nvPicPr>
        <p:blipFill>
          <a:blip r:embed="rId2">
            <a:extLst/>
          </a:blip>
          <a:stretch>
            <a:fillRect/>
          </a:stretch>
        </p:blipFill>
        <p:spPr>
          <a:xfrm>
            <a:off x="3383817" y="-87245"/>
            <a:ext cx="1562102" cy="1562101"/>
          </a:xfrm>
          <a:prstGeom prst="rect">
            <a:avLst/>
          </a:prstGeom>
          <a:ln w="12700">
            <a:miter lim="400000"/>
          </a:ln>
        </p:spPr>
      </p:pic>
      <p:pic>
        <p:nvPicPr>
          <p:cNvPr id="378" name="stock-illustration-5295778-wrestling-silhouettes.jpg"/>
          <p:cNvPicPr>
            <a:picLocks noChangeAspect="1"/>
          </p:cNvPicPr>
          <p:nvPr/>
        </p:nvPicPr>
        <p:blipFill>
          <a:blip r:embed="rId3">
            <a:extLst/>
          </a:blip>
          <a:stretch>
            <a:fillRect/>
          </a:stretch>
        </p:blipFill>
        <p:spPr>
          <a:xfrm>
            <a:off x="5356369" y="4813117"/>
            <a:ext cx="2570214" cy="1289747"/>
          </a:xfrm>
          <a:prstGeom prst="rect">
            <a:avLst/>
          </a:prstGeom>
          <a:ln w="12700">
            <a:miter lim="400000"/>
          </a:ln>
        </p:spPr>
      </p:pic>
      <p:pic>
        <p:nvPicPr>
          <p:cNvPr id="379" name="droppedImage.png"/>
          <p:cNvPicPr>
            <a:picLocks noChangeAspect="1"/>
          </p:cNvPicPr>
          <p:nvPr/>
        </p:nvPicPr>
        <p:blipFill>
          <a:blip r:embed="rId4">
            <a:extLst/>
          </a:blip>
          <a:stretch>
            <a:fillRect/>
          </a:stretch>
        </p:blipFill>
        <p:spPr>
          <a:xfrm>
            <a:off x="1898063" y="5123058"/>
            <a:ext cx="1819508" cy="1210800"/>
          </a:xfrm>
          <a:prstGeom prst="rect">
            <a:avLst/>
          </a:prstGeom>
          <a:ln w="12700">
            <a:miter lim="400000"/>
          </a:ln>
        </p:spPr>
      </p:pic>
      <p:pic>
        <p:nvPicPr>
          <p:cNvPr id="380" name="droppedImage.png"/>
          <p:cNvPicPr>
            <a:picLocks noChangeAspect="1"/>
          </p:cNvPicPr>
          <p:nvPr/>
        </p:nvPicPr>
        <p:blipFill>
          <a:blip r:embed="rId5">
            <a:extLst/>
          </a:blip>
          <a:stretch>
            <a:fillRect/>
          </a:stretch>
        </p:blipFill>
        <p:spPr>
          <a:xfrm>
            <a:off x="281258" y="4741849"/>
            <a:ext cx="1565033" cy="1756970"/>
          </a:xfrm>
          <a:prstGeom prst="rect">
            <a:avLst/>
          </a:prstGeom>
          <a:ln w="12700">
            <a:miter lim="400000"/>
          </a:ln>
        </p:spPr>
      </p:pic>
      <p:pic>
        <p:nvPicPr>
          <p:cNvPr id="381" name="droppedImage.tiff"/>
          <p:cNvPicPr>
            <a:picLocks noChangeAspect="1"/>
          </p:cNvPicPr>
          <p:nvPr/>
        </p:nvPicPr>
        <p:blipFill>
          <a:blip r:embed="rId6">
            <a:extLst/>
          </a:blip>
          <a:stretch>
            <a:fillRect/>
          </a:stretch>
        </p:blipFill>
        <p:spPr>
          <a:xfrm>
            <a:off x="4756469" y="2892602"/>
            <a:ext cx="852497" cy="1288895"/>
          </a:xfrm>
          <a:prstGeom prst="rect">
            <a:avLst/>
          </a:prstGeom>
          <a:ln w="12700">
            <a:miter lim="400000"/>
          </a:ln>
        </p:spPr>
      </p:pic>
      <p:pic>
        <p:nvPicPr>
          <p:cNvPr id="382" name="droppedImage.png"/>
          <p:cNvPicPr>
            <a:picLocks noChangeAspect="1"/>
          </p:cNvPicPr>
          <p:nvPr/>
        </p:nvPicPr>
        <p:blipFill>
          <a:blip r:embed="rId7">
            <a:extLst/>
          </a:blip>
          <a:stretch>
            <a:fillRect/>
          </a:stretch>
        </p:blipFill>
        <p:spPr>
          <a:xfrm>
            <a:off x="2328149" y="1228380"/>
            <a:ext cx="1310555" cy="981651"/>
          </a:xfrm>
          <a:prstGeom prst="rect">
            <a:avLst/>
          </a:prstGeom>
          <a:ln w="12700">
            <a:miter lim="400000"/>
          </a:ln>
        </p:spPr>
      </p:pic>
      <p:pic>
        <p:nvPicPr>
          <p:cNvPr id="383" name="droppedImage.png"/>
          <p:cNvPicPr>
            <a:picLocks noChangeAspect="1"/>
          </p:cNvPicPr>
          <p:nvPr/>
        </p:nvPicPr>
        <p:blipFill>
          <a:blip r:embed="rId8">
            <a:extLst/>
          </a:blip>
          <a:stretch>
            <a:fillRect/>
          </a:stretch>
        </p:blipFill>
        <p:spPr>
          <a:xfrm>
            <a:off x="4727870" y="986627"/>
            <a:ext cx="1531941" cy="1208765"/>
          </a:xfrm>
          <a:prstGeom prst="rect">
            <a:avLst/>
          </a:prstGeom>
          <a:ln w="12700">
            <a:miter lim="400000"/>
          </a:ln>
        </p:spPr>
      </p:pic>
      <p:pic>
        <p:nvPicPr>
          <p:cNvPr id="384" name="droppedImage.png"/>
          <p:cNvPicPr>
            <a:picLocks noChangeAspect="1"/>
          </p:cNvPicPr>
          <p:nvPr/>
        </p:nvPicPr>
        <p:blipFill>
          <a:blip r:embed="rId9">
            <a:extLst/>
          </a:blip>
          <a:stretch>
            <a:fillRect/>
          </a:stretch>
        </p:blipFill>
        <p:spPr>
          <a:xfrm rot="18900000" flipH="1">
            <a:off x="4509224" y="2241538"/>
            <a:ext cx="557224" cy="394440"/>
          </a:xfrm>
          <a:prstGeom prst="rect">
            <a:avLst/>
          </a:prstGeom>
          <a:ln w="12700">
            <a:miter lim="400000"/>
          </a:ln>
        </p:spPr>
      </p:pic>
      <p:pic>
        <p:nvPicPr>
          <p:cNvPr id="385" name="droppedImage.png"/>
          <p:cNvPicPr>
            <a:picLocks noChangeAspect="1"/>
          </p:cNvPicPr>
          <p:nvPr/>
        </p:nvPicPr>
        <p:blipFill>
          <a:blip r:embed="rId9">
            <a:extLst/>
          </a:blip>
          <a:stretch>
            <a:fillRect/>
          </a:stretch>
        </p:blipFill>
        <p:spPr>
          <a:xfrm rot="13500000" flipH="1">
            <a:off x="3213049" y="2245567"/>
            <a:ext cx="557223" cy="394439"/>
          </a:xfrm>
          <a:prstGeom prst="rect">
            <a:avLst/>
          </a:prstGeom>
          <a:ln w="12700">
            <a:miter lim="400000"/>
          </a:ln>
        </p:spPr>
      </p:pic>
      <p:sp>
        <p:nvSpPr>
          <p:cNvPr id="386" name="Shape 386"/>
          <p:cNvSpPr/>
          <p:nvPr/>
        </p:nvSpPr>
        <p:spPr>
          <a:xfrm flipV="1">
            <a:off x="1714500" y="4288445"/>
            <a:ext cx="1954692" cy="51215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87" name="Shape 387"/>
          <p:cNvSpPr/>
          <p:nvPr/>
        </p:nvSpPr>
        <p:spPr>
          <a:xfrm flipH="1" flipV="1">
            <a:off x="4707456" y="4296081"/>
            <a:ext cx="1313098" cy="804147"/>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388" name="droppedImage.tiff"/>
          <p:cNvPicPr>
            <a:picLocks noChangeAspect="1"/>
          </p:cNvPicPr>
          <p:nvPr/>
        </p:nvPicPr>
        <p:blipFill>
          <a:blip r:embed="rId10">
            <a:extLst/>
          </a:blip>
          <a:stretch>
            <a:fillRect/>
          </a:stretch>
        </p:blipFill>
        <p:spPr>
          <a:xfrm>
            <a:off x="2921000" y="3263900"/>
            <a:ext cx="749300" cy="749300"/>
          </a:xfrm>
          <a:prstGeom prst="rect">
            <a:avLst/>
          </a:prstGeom>
          <a:ln w="12700">
            <a:miter lim="400000"/>
          </a:ln>
        </p:spPr>
      </p:pic>
      <p:sp>
        <p:nvSpPr>
          <p:cNvPr id="389" name="Shape 389"/>
          <p:cNvSpPr/>
          <p:nvPr/>
        </p:nvSpPr>
        <p:spPr>
          <a:xfrm flipH="1" flipV="1">
            <a:off x="2298700" y="61976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90" name="Shape 390"/>
          <p:cNvSpPr/>
          <p:nvPr/>
        </p:nvSpPr>
        <p:spPr>
          <a:xfrm flipV="1">
            <a:off x="4851400" y="60960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grpSp>
        <p:nvGrpSpPr>
          <p:cNvPr id="394" name="Group 394"/>
          <p:cNvGrpSpPr/>
          <p:nvPr/>
        </p:nvGrpSpPr>
        <p:grpSpPr>
          <a:xfrm>
            <a:off x="3516268" y="1453549"/>
            <a:ext cx="1280735" cy="6155820"/>
            <a:chOff x="0" y="0"/>
            <a:chExt cx="1280733" cy="6155819"/>
          </a:xfrm>
        </p:grpSpPr>
        <p:pic>
          <p:nvPicPr>
            <p:cNvPr id="391" name="droppedImage.png"/>
            <p:cNvPicPr>
              <a:picLocks noChangeAspect="1"/>
            </p:cNvPicPr>
            <p:nvPr/>
          </p:nvPicPr>
          <p:blipFill>
            <a:blip r:embed="rId11">
              <a:extLst/>
            </a:blip>
            <a:stretch>
              <a:fillRect/>
            </a:stretch>
          </p:blipFill>
          <p:spPr>
            <a:xfrm rot="16200000">
              <a:off x="-1776370" y="2580588"/>
              <a:ext cx="4762501" cy="814104"/>
            </a:xfrm>
            <a:prstGeom prst="rect">
              <a:avLst/>
            </a:prstGeom>
            <a:ln w="12700" cap="flat">
              <a:noFill/>
              <a:miter lim="400000"/>
            </a:ln>
            <a:effectLst/>
          </p:spPr>
        </p:pic>
        <p:sp>
          <p:nvSpPr>
            <p:cNvPr id="392" name="Shape 392"/>
            <p:cNvSpPr/>
            <p:nvPr/>
          </p:nvSpPr>
          <p:spPr>
            <a:xfrm rot="16162321">
              <a:off x="245576" y="-234364"/>
              <a:ext cx="787401" cy="1270001"/>
            </a:xfrm>
            <a:prstGeom prst="rightArrow">
              <a:avLst>
                <a:gd name="adj1" fmla="val 35269"/>
                <a:gd name="adj2" fmla="val 161290"/>
              </a:avLst>
            </a:prstGeom>
            <a:gradFill flip="none" rotWithShape="1">
              <a:gsLst>
                <a:gs pos="0">
                  <a:srgbClr val="2B2933"/>
                </a:gs>
                <a:gs pos="100000">
                  <a:srgbClr val="626067"/>
                </a:gs>
              </a:gsLst>
              <a:lin ang="19200000" scaled="0"/>
            </a:gradFill>
            <a:ln w="12700" cap="flat">
              <a:noFill/>
              <a:miter lim="400000"/>
            </a:ln>
            <a:effectLst>
              <a:outerShdw blurRad="127000" dist="76200" dir="19020000" rotWithShape="0">
                <a:srgbClr val="DEDCD9"/>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393" name="Shape 393"/>
            <p:cNvSpPr/>
            <p:nvPr/>
          </p:nvSpPr>
          <p:spPr>
            <a:xfrm rot="5442565">
              <a:off x="247207" y="5119287"/>
              <a:ext cx="787401" cy="1270001"/>
            </a:xfrm>
            <a:prstGeom prst="rightArrow">
              <a:avLst>
                <a:gd name="adj1" fmla="val 35269"/>
                <a:gd name="adj2" fmla="val 161290"/>
              </a:avLst>
            </a:prstGeom>
            <a:gradFill flip="none" rotWithShape="1">
              <a:gsLst>
                <a:gs pos="0">
                  <a:srgbClr val="2B2933"/>
                </a:gs>
                <a:gs pos="79792">
                  <a:srgbClr val="47454D"/>
                </a:gs>
                <a:gs pos="100000">
                  <a:srgbClr val="626067"/>
                </a:gs>
              </a:gsLst>
              <a:lin ang="4380001" scaled="0"/>
            </a:gradFill>
            <a:ln w="12700" cap="flat">
              <a:noFill/>
              <a:miter lim="400000"/>
            </a:ln>
            <a:effectLst>
              <a:outerShdw blurRad="127000" dist="76200" dir="1980000" rotWithShape="0">
                <a:srgbClr val="DEDCD9"/>
              </a:outerShdw>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395" name="Shape 395"/>
          <p:cNvSpPr/>
          <p:nvPr/>
        </p:nvSpPr>
        <p:spPr>
          <a:xfrm flipV="1">
            <a:off x="2489200" y="4419600"/>
            <a:ext cx="1313098" cy="804146"/>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96" name="Shape 396"/>
          <p:cNvSpPr/>
          <p:nvPr/>
        </p:nvSpPr>
        <p:spPr>
          <a:xfrm flipH="1" flipV="1">
            <a:off x="1549399" y="6591300"/>
            <a:ext cx="1955801" cy="723901"/>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397" name="droppedImage.png"/>
          <p:cNvPicPr>
            <a:picLocks noChangeAspect="1"/>
          </p:cNvPicPr>
          <p:nvPr/>
        </p:nvPicPr>
        <p:blipFill>
          <a:blip r:embed="rId12">
            <a:extLst/>
          </a:blip>
          <a:stretch>
            <a:fillRect/>
          </a:stretch>
        </p:blipFill>
        <p:spPr>
          <a:xfrm>
            <a:off x="1206500" y="7683500"/>
            <a:ext cx="2641600" cy="1981200"/>
          </a:xfrm>
          <a:prstGeom prst="rect">
            <a:avLst/>
          </a:prstGeom>
          <a:ln w="12700">
            <a:miter lim="400000"/>
          </a:ln>
        </p:spPr>
      </p:pic>
      <p:pic>
        <p:nvPicPr>
          <p:cNvPr id="398" name="droppedImage.png"/>
          <p:cNvPicPr>
            <a:picLocks noChangeAspect="1"/>
          </p:cNvPicPr>
          <p:nvPr/>
        </p:nvPicPr>
        <p:blipFill>
          <a:blip r:embed="rId13">
            <a:extLst/>
          </a:blip>
          <a:stretch>
            <a:fillRect/>
          </a:stretch>
        </p:blipFill>
        <p:spPr>
          <a:xfrm>
            <a:off x="4051300" y="7708900"/>
            <a:ext cx="3263900" cy="2175934"/>
          </a:xfrm>
          <a:prstGeom prst="rect">
            <a:avLst/>
          </a:prstGeom>
          <a:ln w="12700">
            <a:miter lim="400000"/>
          </a:ln>
        </p:spPr>
      </p:pic>
      <p:pic>
        <p:nvPicPr>
          <p:cNvPr id="399" name="droppedImage.png"/>
          <p:cNvPicPr>
            <a:picLocks noChangeAspect="1"/>
          </p:cNvPicPr>
          <p:nvPr/>
        </p:nvPicPr>
        <p:blipFill>
          <a:blip r:embed="rId14">
            <a:extLst/>
          </a:blip>
          <a:srcRect l="32577" t="14691" r="28021" b="3397"/>
          <a:stretch>
            <a:fillRect/>
          </a:stretch>
        </p:blipFill>
        <p:spPr>
          <a:xfrm>
            <a:off x="8876374" y="952500"/>
            <a:ext cx="3213101" cy="4445000"/>
          </a:xfrm>
          <a:prstGeom prst="rect">
            <a:avLst/>
          </a:prstGeom>
          <a:ln w="12700">
            <a:miter lim="400000"/>
          </a:ln>
        </p:spPr>
      </p:pic>
      <p:sp>
        <p:nvSpPr>
          <p:cNvPr id="400" name="Shape 400"/>
          <p:cNvSpPr/>
          <p:nvPr/>
        </p:nvSpPr>
        <p:spPr>
          <a:xfrm>
            <a:off x="9150839" y="2286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Hermit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idx="1"/>
          </p:nvPr>
        </p:nvSpPr>
        <p:spPr>
          <a:xfrm>
            <a:off x="254000" y="304800"/>
            <a:ext cx="11935322" cy="9321800"/>
          </a:xfrm>
          <a:prstGeom prst="rect">
            <a:avLst/>
          </a:prstGeom>
        </p:spPr>
        <p:txBody>
          <a:bodyPr/>
          <a:lstStyle>
            <a:lvl1pPr marL="762000" indent="-762000">
              <a:defRPr sz="5600"/>
            </a:lvl1pPr>
          </a:lstStyle>
          <a:p>
            <a:r>
              <a:rPr dirty="0"/>
              <a:t>If your life is filled with a host of terminally casual relationships that are shallow, fun, but more or less temporary you’re a hermit.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405"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406"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407"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408"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409"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410"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411" name="Shape 411"/>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12" name="Shape 412"/>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13" name="Shape 413"/>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14" name="Shape 414"/>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415" name="droppedImage.tiff"/>
          <p:cNvPicPr>
            <a:picLocks noChangeAspect="1"/>
          </p:cNvPicPr>
          <p:nvPr/>
        </p:nvPicPr>
        <p:blipFill>
          <a:blip r:embed="rId7">
            <a:extLst/>
          </a:blip>
          <a:stretch>
            <a:fillRect/>
          </a:stretch>
        </p:blipFill>
        <p:spPr>
          <a:xfrm>
            <a:off x="4114800" y="5245100"/>
            <a:ext cx="749300" cy="749300"/>
          </a:xfrm>
          <a:prstGeom prst="rect">
            <a:avLst/>
          </a:prstGeom>
          <a:ln w="12700">
            <a:miter lim="400000"/>
          </a:ln>
        </p:spPr>
      </p:pic>
      <p:pic>
        <p:nvPicPr>
          <p:cNvPr id="416" name="droppedImage.png"/>
          <p:cNvPicPr>
            <a:picLocks noChangeAspect="1"/>
          </p:cNvPicPr>
          <p:nvPr/>
        </p:nvPicPr>
        <p:blipFill>
          <a:blip r:embed="rId8">
            <a:extLst/>
          </a:blip>
          <a:srcRect l="32577" t="14692" r="28022" b="3398"/>
          <a:stretch>
            <a:fillRect/>
          </a:stretch>
        </p:blipFill>
        <p:spPr>
          <a:xfrm>
            <a:off x="5418672" y="4699000"/>
            <a:ext cx="1349503" cy="1866900"/>
          </a:xfrm>
          <a:prstGeom prst="rect">
            <a:avLst/>
          </a:prstGeom>
          <a:ln w="12700">
            <a:miter lim="400000"/>
          </a:ln>
        </p:spPr>
      </p:pic>
      <p:grpSp>
        <p:nvGrpSpPr>
          <p:cNvPr id="421" name="Group 421"/>
          <p:cNvGrpSpPr/>
          <p:nvPr/>
        </p:nvGrpSpPr>
        <p:grpSpPr>
          <a:xfrm>
            <a:off x="4668946" y="406400"/>
            <a:ext cx="6266539" cy="2209800"/>
            <a:chOff x="-50800" y="-50800"/>
            <a:chExt cx="6266538" cy="2209800"/>
          </a:xfrm>
        </p:grpSpPr>
        <p:grpSp>
          <p:nvGrpSpPr>
            <p:cNvPr id="419" name="Group 419"/>
            <p:cNvGrpSpPr/>
            <p:nvPr/>
          </p:nvGrpSpPr>
          <p:grpSpPr>
            <a:xfrm>
              <a:off x="-50800" y="-50800"/>
              <a:ext cx="2764632" cy="2209800"/>
              <a:chOff x="0" y="0"/>
              <a:chExt cx="2764631" cy="2209800"/>
            </a:xfrm>
          </p:grpSpPr>
          <p:pic>
            <p:nvPicPr>
              <p:cNvPr id="418" name="droppedImage.png"/>
              <p:cNvPicPr>
                <a:picLocks noChangeAspect="1"/>
              </p:cNvPicPr>
              <p:nvPr/>
            </p:nvPicPr>
            <p:blipFill>
              <a:blip r:embed="rId9">
                <a:extLst/>
              </a:blip>
              <a:srcRect l="2342" t="22222" r="12735" b="10547"/>
              <a:stretch>
                <a:fillRect/>
              </a:stretch>
            </p:blipFill>
            <p:spPr>
              <a:xfrm>
                <a:off x="50800" y="50800"/>
                <a:ext cx="2662996" cy="2108206"/>
              </a:xfrm>
              <a:prstGeom prst="rect">
                <a:avLst/>
              </a:prstGeom>
              <a:ln>
                <a:noFill/>
              </a:ln>
              <a:effectLst/>
            </p:spPr>
          </p:pic>
          <p:pic>
            <p:nvPicPr>
              <p:cNvPr id="417" name="Picture 416"/>
              <p:cNvPicPr>
                <a:picLocks/>
              </p:cNvPicPr>
              <p:nvPr/>
            </p:nvPicPr>
            <p:blipFill>
              <a:blip r:embed="rId10">
                <a:extLst/>
              </a:blip>
              <a:stretch>
                <a:fillRect/>
              </a:stretch>
            </p:blipFill>
            <p:spPr>
              <a:xfrm>
                <a:off x="0" y="0"/>
                <a:ext cx="2764632" cy="2209800"/>
              </a:xfrm>
              <a:prstGeom prst="rect">
                <a:avLst/>
              </a:prstGeom>
              <a:effectLst/>
            </p:spPr>
          </p:pic>
        </p:grpSp>
        <p:sp>
          <p:nvSpPr>
            <p:cNvPr id="420" name="Shape 420"/>
            <p:cNvSpPr/>
            <p:nvPr/>
          </p:nvSpPr>
          <p:spPr>
            <a:xfrm>
              <a:off x="2788605" y="128325"/>
              <a:ext cx="3427134" cy="10449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Freedom Idol</a:t>
              </a:r>
            </a:p>
          </p:txBody>
        </p:sp>
      </p:grpSp>
      <p:sp>
        <p:nvSpPr>
          <p:cNvPr id="422" name="Shape 422"/>
          <p:cNvSpPr/>
          <p:nvPr/>
        </p:nvSpPr>
        <p:spPr>
          <a:xfrm>
            <a:off x="7220439" y="50927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Hermit</a:t>
            </a:r>
          </a:p>
        </p:txBody>
      </p:sp>
      <p:pic>
        <p:nvPicPr>
          <p:cNvPr id="423"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426"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427"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428"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429"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430"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431"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432" name="Shape 432"/>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33" name="Shape 433"/>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34" name="Shape 434"/>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35" name="Shape 435"/>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436" name="droppedImage.tiff"/>
          <p:cNvPicPr>
            <a:picLocks noChangeAspect="1"/>
          </p:cNvPicPr>
          <p:nvPr/>
        </p:nvPicPr>
        <p:blipFill>
          <a:blip r:embed="rId7">
            <a:extLst/>
          </a:blip>
          <a:stretch>
            <a:fillRect/>
          </a:stretch>
        </p:blipFill>
        <p:spPr>
          <a:xfrm>
            <a:off x="4114800" y="5245100"/>
            <a:ext cx="749300" cy="749300"/>
          </a:xfrm>
          <a:prstGeom prst="rect">
            <a:avLst/>
          </a:prstGeom>
          <a:ln w="12700">
            <a:miter lim="400000"/>
          </a:ln>
        </p:spPr>
      </p:pic>
      <p:pic>
        <p:nvPicPr>
          <p:cNvPr id="437" name="droppedImage.png"/>
          <p:cNvPicPr>
            <a:picLocks noChangeAspect="1"/>
          </p:cNvPicPr>
          <p:nvPr/>
        </p:nvPicPr>
        <p:blipFill>
          <a:blip r:embed="rId8">
            <a:extLst/>
          </a:blip>
          <a:srcRect l="32577" t="14692" r="28022" b="3398"/>
          <a:stretch>
            <a:fillRect/>
          </a:stretch>
        </p:blipFill>
        <p:spPr>
          <a:xfrm>
            <a:off x="5418672" y="4699000"/>
            <a:ext cx="1349503" cy="1866900"/>
          </a:xfrm>
          <a:prstGeom prst="rect">
            <a:avLst/>
          </a:prstGeom>
          <a:ln w="12700">
            <a:miter lim="400000"/>
          </a:ln>
        </p:spPr>
      </p:pic>
      <p:grpSp>
        <p:nvGrpSpPr>
          <p:cNvPr id="442" name="Group 442"/>
          <p:cNvGrpSpPr/>
          <p:nvPr/>
        </p:nvGrpSpPr>
        <p:grpSpPr>
          <a:xfrm>
            <a:off x="4668946" y="406400"/>
            <a:ext cx="6266539" cy="2209800"/>
            <a:chOff x="-50800" y="-50800"/>
            <a:chExt cx="6266538" cy="2209800"/>
          </a:xfrm>
        </p:grpSpPr>
        <p:grpSp>
          <p:nvGrpSpPr>
            <p:cNvPr id="440" name="Group 440"/>
            <p:cNvGrpSpPr/>
            <p:nvPr/>
          </p:nvGrpSpPr>
          <p:grpSpPr>
            <a:xfrm>
              <a:off x="-50800" y="-50800"/>
              <a:ext cx="2764632" cy="2209800"/>
              <a:chOff x="0" y="0"/>
              <a:chExt cx="2764631" cy="2209800"/>
            </a:xfrm>
          </p:grpSpPr>
          <p:pic>
            <p:nvPicPr>
              <p:cNvPr id="439" name="droppedImage.png"/>
              <p:cNvPicPr>
                <a:picLocks noChangeAspect="1"/>
              </p:cNvPicPr>
              <p:nvPr/>
            </p:nvPicPr>
            <p:blipFill>
              <a:blip r:embed="rId9">
                <a:extLst/>
              </a:blip>
              <a:srcRect l="2342" t="22222" r="12735" b="10547"/>
              <a:stretch>
                <a:fillRect/>
              </a:stretch>
            </p:blipFill>
            <p:spPr>
              <a:xfrm>
                <a:off x="50800" y="50800"/>
                <a:ext cx="2662996" cy="2108206"/>
              </a:xfrm>
              <a:prstGeom prst="rect">
                <a:avLst/>
              </a:prstGeom>
              <a:ln>
                <a:noFill/>
              </a:ln>
              <a:effectLst/>
            </p:spPr>
          </p:pic>
          <p:pic>
            <p:nvPicPr>
              <p:cNvPr id="438" name="Picture 437"/>
              <p:cNvPicPr>
                <a:picLocks/>
              </p:cNvPicPr>
              <p:nvPr/>
            </p:nvPicPr>
            <p:blipFill>
              <a:blip r:embed="rId10">
                <a:extLst/>
              </a:blip>
              <a:stretch>
                <a:fillRect/>
              </a:stretch>
            </p:blipFill>
            <p:spPr>
              <a:xfrm>
                <a:off x="0" y="0"/>
                <a:ext cx="2764632" cy="2209800"/>
              </a:xfrm>
              <a:prstGeom prst="rect">
                <a:avLst/>
              </a:prstGeom>
              <a:effectLst/>
            </p:spPr>
          </p:pic>
        </p:grpSp>
        <p:sp>
          <p:nvSpPr>
            <p:cNvPr id="441" name="Shape 441"/>
            <p:cNvSpPr/>
            <p:nvPr/>
          </p:nvSpPr>
          <p:spPr>
            <a:xfrm>
              <a:off x="2788605" y="128325"/>
              <a:ext cx="3427134" cy="10449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Freedom Idol</a:t>
              </a:r>
            </a:p>
          </p:txBody>
        </p:sp>
      </p:grpSp>
      <p:sp>
        <p:nvSpPr>
          <p:cNvPr id="443" name="Shape 443"/>
          <p:cNvSpPr/>
          <p:nvPr/>
        </p:nvSpPr>
        <p:spPr>
          <a:xfrm>
            <a:off x="7220439" y="50927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Hermit</a:t>
            </a:r>
          </a:p>
        </p:txBody>
      </p:sp>
      <p:pic>
        <p:nvPicPr>
          <p:cNvPr id="444"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445" name="droppedImage.png"/>
          <p:cNvPicPr>
            <a:picLocks noChangeAspect="1"/>
          </p:cNvPicPr>
          <p:nvPr/>
        </p:nvPicPr>
        <p:blipFill>
          <a:blip r:embed="rId12">
            <a:extLst/>
          </a:blip>
          <a:srcRect l="9492" t="5607" r="10441" b="17840"/>
          <a:stretch>
            <a:fillRect/>
          </a:stretch>
        </p:blipFill>
        <p:spPr>
          <a:xfrm>
            <a:off x="609600" y="1460500"/>
            <a:ext cx="3797300" cy="2911764"/>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141"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142"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143" name="droppedImage.png"/>
          <p:cNvPicPr>
            <a:picLocks noChangeAspect="1"/>
          </p:cNvPicPr>
          <p:nvPr/>
        </p:nvPicPr>
        <p:blipFill>
          <a:blip r:embed="rId5">
            <a:extLst/>
          </a:blip>
          <a:stretch>
            <a:fillRect/>
          </a:stretch>
        </p:blipFill>
        <p:spPr>
          <a:xfrm>
            <a:off x="4882944" y="478168"/>
            <a:ext cx="2361675" cy="2361675"/>
          </a:xfrm>
          <a:prstGeom prst="rect">
            <a:avLst/>
          </a:prstGeom>
          <a:ln w="12700">
            <a:miter lim="400000"/>
          </a:ln>
        </p:spPr>
      </p:pic>
      <p:pic>
        <p:nvPicPr>
          <p:cNvPr id="144" name="droppedImage.tiff"/>
          <p:cNvPicPr>
            <a:picLocks noChangeAspect="1"/>
          </p:cNvPicPr>
          <p:nvPr/>
        </p:nvPicPr>
        <p:blipFill>
          <a:blip r:embed="rId6">
            <a:extLst/>
          </a:blip>
          <a:stretch>
            <a:fillRect/>
          </a:stretch>
        </p:blipFill>
        <p:spPr>
          <a:xfrm>
            <a:off x="5529977" y="4840829"/>
            <a:ext cx="1083783" cy="1638577"/>
          </a:xfrm>
          <a:prstGeom prst="rect">
            <a:avLst/>
          </a:prstGeom>
          <a:ln w="12700">
            <a:miter lim="400000"/>
          </a:ln>
        </p:spPr>
      </p:pic>
      <p:pic>
        <p:nvPicPr>
          <p:cNvPr id="145" name="droppedImage.png"/>
          <p:cNvPicPr>
            <a:picLocks noChangeAspect="1"/>
          </p:cNvPicPr>
          <p:nvPr/>
        </p:nvPicPr>
        <p:blipFill>
          <a:blip r:embed="rId7">
            <a:extLst/>
          </a:blip>
          <a:stretch>
            <a:fillRect/>
          </a:stretch>
        </p:blipFill>
        <p:spPr>
          <a:xfrm rot="16199996" flipH="1">
            <a:off x="5175383" y="3113557"/>
            <a:ext cx="1763168" cy="1248086"/>
          </a:xfrm>
          <a:prstGeom prst="rect">
            <a:avLst/>
          </a:prstGeom>
          <a:ln w="12700">
            <a:miter lim="400000"/>
          </a:ln>
        </p:spPr>
      </p:pic>
      <p:pic>
        <p:nvPicPr>
          <p:cNvPr id="146" name="droppedImage.png"/>
          <p:cNvPicPr>
            <a:picLocks noChangeAspect="1"/>
          </p:cNvPicPr>
          <p:nvPr/>
        </p:nvPicPr>
        <p:blipFill>
          <a:blip r:embed="rId8">
            <a:extLst/>
          </a:blip>
          <a:stretch>
            <a:fillRect/>
          </a:stretch>
        </p:blipFill>
        <p:spPr>
          <a:xfrm>
            <a:off x="3166435" y="1917818"/>
            <a:ext cx="1666114" cy="1247977"/>
          </a:xfrm>
          <a:prstGeom prst="rect">
            <a:avLst/>
          </a:prstGeom>
          <a:ln w="12700">
            <a:miter lim="400000"/>
          </a:ln>
        </p:spPr>
      </p:pic>
      <p:pic>
        <p:nvPicPr>
          <p:cNvPr id="147" name="droppedImage.png"/>
          <p:cNvPicPr>
            <a:picLocks noChangeAspect="1"/>
          </p:cNvPicPr>
          <p:nvPr/>
        </p:nvPicPr>
        <p:blipFill>
          <a:blip r:embed="rId9">
            <a:extLst/>
          </a:blip>
          <a:stretch>
            <a:fillRect/>
          </a:stretch>
        </p:blipFill>
        <p:spPr>
          <a:xfrm>
            <a:off x="7258610" y="1864477"/>
            <a:ext cx="1947562" cy="1536707"/>
          </a:xfrm>
          <a:prstGeom prst="rect">
            <a:avLst/>
          </a:prstGeom>
          <a:ln w="12700">
            <a:miter lim="400000"/>
          </a:ln>
        </p:spPr>
      </p:pic>
      <p:pic>
        <p:nvPicPr>
          <p:cNvPr id="148" name="droppedImage.png"/>
          <p:cNvPicPr>
            <a:picLocks noChangeAspect="1"/>
          </p:cNvPicPr>
          <p:nvPr/>
        </p:nvPicPr>
        <p:blipFill>
          <a:blip r:embed="rId7">
            <a:extLst/>
          </a:blip>
          <a:stretch>
            <a:fillRect/>
          </a:stretch>
        </p:blipFill>
        <p:spPr>
          <a:xfrm rot="18900000" flipH="1">
            <a:off x="6523444" y="3205851"/>
            <a:ext cx="708400" cy="501452"/>
          </a:xfrm>
          <a:prstGeom prst="rect">
            <a:avLst/>
          </a:prstGeom>
          <a:ln w="12700">
            <a:miter lim="400000"/>
          </a:ln>
        </p:spPr>
      </p:pic>
      <p:pic>
        <p:nvPicPr>
          <p:cNvPr id="149" name="droppedImage.png"/>
          <p:cNvPicPr>
            <a:picLocks noChangeAspect="1"/>
          </p:cNvPicPr>
          <p:nvPr/>
        </p:nvPicPr>
        <p:blipFill>
          <a:blip r:embed="rId7">
            <a:extLst/>
          </a:blip>
          <a:stretch>
            <a:fillRect/>
          </a:stretch>
        </p:blipFill>
        <p:spPr>
          <a:xfrm rot="13499999" flipH="1">
            <a:off x="4875612" y="3210972"/>
            <a:ext cx="708400" cy="501452"/>
          </a:xfrm>
          <a:prstGeom prst="rect">
            <a:avLst/>
          </a:prstGeom>
          <a:ln w="12700">
            <a:miter lim="400000"/>
          </a:ln>
        </p:spPr>
      </p:pic>
      <p:sp>
        <p:nvSpPr>
          <p:cNvPr id="150" name="Shape 150"/>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51" name="Shape 151"/>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52" name="Shape 152"/>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53" name="Shape 153"/>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154" name="droppedImage.tiff"/>
          <p:cNvPicPr>
            <a:picLocks noChangeAspect="1"/>
          </p:cNvPicPr>
          <p:nvPr/>
        </p:nvPicPr>
        <p:blipFill>
          <a:blip r:embed="rId10">
            <a:extLst/>
          </a:blip>
          <a:stretch>
            <a:fillRect/>
          </a:stretch>
        </p:blipFill>
        <p:spPr>
          <a:xfrm>
            <a:off x="4737100" y="5397500"/>
            <a:ext cx="749300" cy="749300"/>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448"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449"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450"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451"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452"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453"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454" name="Shape 454"/>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55" name="Shape 455"/>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56" name="Shape 456"/>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57" name="Shape 457"/>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458" name="droppedImage.tiff"/>
          <p:cNvPicPr>
            <a:picLocks noChangeAspect="1"/>
          </p:cNvPicPr>
          <p:nvPr/>
        </p:nvPicPr>
        <p:blipFill>
          <a:blip r:embed="rId7">
            <a:extLst/>
          </a:blip>
          <a:stretch>
            <a:fillRect/>
          </a:stretch>
        </p:blipFill>
        <p:spPr>
          <a:xfrm>
            <a:off x="4114800" y="5245100"/>
            <a:ext cx="749300" cy="749300"/>
          </a:xfrm>
          <a:prstGeom prst="rect">
            <a:avLst/>
          </a:prstGeom>
          <a:ln w="12700">
            <a:miter lim="400000"/>
          </a:ln>
        </p:spPr>
      </p:pic>
      <p:pic>
        <p:nvPicPr>
          <p:cNvPr id="459" name="droppedImage.png"/>
          <p:cNvPicPr>
            <a:picLocks noChangeAspect="1"/>
          </p:cNvPicPr>
          <p:nvPr/>
        </p:nvPicPr>
        <p:blipFill>
          <a:blip r:embed="rId8">
            <a:extLst/>
          </a:blip>
          <a:srcRect l="32577" t="14692" r="28022" b="3398"/>
          <a:stretch>
            <a:fillRect/>
          </a:stretch>
        </p:blipFill>
        <p:spPr>
          <a:xfrm>
            <a:off x="5418672" y="4699000"/>
            <a:ext cx="1349503" cy="1866900"/>
          </a:xfrm>
          <a:prstGeom prst="rect">
            <a:avLst/>
          </a:prstGeom>
          <a:ln w="12700">
            <a:miter lim="400000"/>
          </a:ln>
        </p:spPr>
      </p:pic>
      <p:grpSp>
        <p:nvGrpSpPr>
          <p:cNvPr id="464" name="Group 464"/>
          <p:cNvGrpSpPr/>
          <p:nvPr/>
        </p:nvGrpSpPr>
        <p:grpSpPr>
          <a:xfrm>
            <a:off x="4668946" y="406400"/>
            <a:ext cx="6266539" cy="2209800"/>
            <a:chOff x="-50800" y="-50800"/>
            <a:chExt cx="6266538" cy="2209800"/>
          </a:xfrm>
        </p:grpSpPr>
        <p:grpSp>
          <p:nvGrpSpPr>
            <p:cNvPr id="462" name="Group 462"/>
            <p:cNvGrpSpPr/>
            <p:nvPr/>
          </p:nvGrpSpPr>
          <p:grpSpPr>
            <a:xfrm>
              <a:off x="-50800" y="-50800"/>
              <a:ext cx="2764632" cy="2209800"/>
              <a:chOff x="0" y="0"/>
              <a:chExt cx="2764631" cy="2209800"/>
            </a:xfrm>
          </p:grpSpPr>
          <p:pic>
            <p:nvPicPr>
              <p:cNvPr id="461" name="droppedImage.png"/>
              <p:cNvPicPr>
                <a:picLocks noChangeAspect="1"/>
              </p:cNvPicPr>
              <p:nvPr/>
            </p:nvPicPr>
            <p:blipFill>
              <a:blip r:embed="rId9">
                <a:extLst/>
              </a:blip>
              <a:srcRect l="2342" t="22222" r="12735" b="10547"/>
              <a:stretch>
                <a:fillRect/>
              </a:stretch>
            </p:blipFill>
            <p:spPr>
              <a:xfrm>
                <a:off x="50800" y="50800"/>
                <a:ext cx="2662996" cy="2108206"/>
              </a:xfrm>
              <a:prstGeom prst="rect">
                <a:avLst/>
              </a:prstGeom>
              <a:ln>
                <a:noFill/>
              </a:ln>
              <a:effectLst/>
            </p:spPr>
          </p:pic>
          <p:pic>
            <p:nvPicPr>
              <p:cNvPr id="460" name="Picture 459"/>
              <p:cNvPicPr>
                <a:picLocks/>
              </p:cNvPicPr>
              <p:nvPr/>
            </p:nvPicPr>
            <p:blipFill>
              <a:blip r:embed="rId10">
                <a:extLst/>
              </a:blip>
              <a:stretch>
                <a:fillRect/>
              </a:stretch>
            </p:blipFill>
            <p:spPr>
              <a:xfrm>
                <a:off x="0" y="0"/>
                <a:ext cx="2764632" cy="2209800"/>
              </a:xfrm>
              <a:prstGeom prst="rect">
                <a:avLst/>
              </a:prstGeom>
              <a:effectLst/>
            </p:spPr>
          </p:pic>
        </p:grpSp>
        <p:sp>
          <p:nvSpPr>
            <p:cNvPr id="463" name="Shape 463"/>
            <p:cNvSpPr/>
            <p:nvPr/>
          </p:nvSpPr>
          <p:spPr>
            <a:xfrm>
              <a:off x="2788605" y="128325"/>
              <a:ext cx="3427134" cy="10449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Freedom Idol</a:t>
              </a:r>
            </a:p>
          </p:txBody>
        </p:sp>
      </p:grpSp>
      <p:sp>
        <p:nvSpPr>
          <p:cNvPr id="465" name="Shape 465"/>
          <p:cNvSpPr/>
          <p:nvPr/>
        </p:nvSpPr>
        <p:spPr>
          <a:xfrm>
            <a:off x="7220439" y="50927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Hermit</a:t>
            </a:r>
          </a:p>
        </p:txBody>
      </p:sp>
      <p:pic>
        <p:nvPicPr>
          <p:cNvPr id="466"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467" name="droppedImage.png"/>
          <p:cNvPicPr>
            <a:picLocks noChangeAspect="1"/>
          </p:cNvPicPr>
          <p:nvPr/>
        </p:nvPicPr>
        <p:blipFill>
          <a:blip r:embed="rId12">
            <a:extLst/>
          </a:blip>
          <a:srcRect l="9492" t="5607" r="10441" b="17840"/>
          <a:stretch>
            <a:fillRect/>
          </a:stretch>
        </p:blipFill>
        <p:spPr>
          <a:xfrm>
            <a:off x="609600" y="1460500"/>
            <a:ext cx="3797300" cy="2911764"/>
          </a:xfrm>
          <a:prstGeom prst="rect">
            <a:avLst/>
          </a:prstGeom>
          <a:ln w="12700">
            <a:miter lim="400000"/>
          </a:ln>
        </p:spPr>
      </p:pic>
      <p:pic>
        <p:nvPicPr>
          <p:cNvPr id="468" name="droppedImage.png"/>
          <p:cNvPicPr>
            <a:picLocks noChangeAspect="1"/>
          </p:cNvPicPr>
          <p:nvPr/>
        </p:nvPicPr>
        <p:blipFill>
          <a:blip r:embed="rId13">
            <a:extLst/>
          </a:blip>
          <a:srcRect l="7164" r="7149"/>
          <a:stretch>
            <a:fillRect/>
          </a:stretch>
        </p:blipFill>
        <p:spPr>
          <a:xfrm>
            <a:off x="7480300" y="1460500"/>
            <a:ext cx="3797300" cy="2911764"/>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471"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472"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473"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474"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475"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476"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477" name="Shape 477"/>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78" name="Shape 478"/>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79" name="Shape 479"/>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80" name="Shape 480"/>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481" name="droppedImage.tiff"/>
          <p:cNvPicPr>
            <a:picLocks noChangeAspect="1"/>
          </p:cNvPicPr>
          <p:nvPr/>
        </p:nvPicPr>
        <p:blipFill>
          <a:blip r:embed="rId7">
            <a:extLst/>
          </a:blip>
          <a:stretch>
            <a:fillRect/>
          </a:stretch>
        </p:blipFill>
        <p:spPr>
          <a:xfrm>
            <a:off x="4114800" y="5245100"/>
            <a:ext cx="749300" cy="749300"/>
          </a:xfrm>
          <a:prstGeom prst="rect">
            <a:avLst/>
          </a:prstGeom>
          <a:ln w="12700">
            <a:miter lim="400000"/>
          </a:ln>
        </p:spPr>
      </p:pic>
      <p:pic>
        <p:nvPicPr>
          <p:cNvPr id="482" name="droppedImage.png"/>
          <p:cNvPicPr>
            <a:picLocks noChangeAspect="1"/>
          </p:cNvPicPr>
          <p:nvPr/>
        </p:nvPicPr>
        <p:blipFill>
          <a:blip r:embed="rId8">
            <a:extLst/>
          </a:blip>
          <a:srcRect l="32577" t="14692" r="28022" b="3398"/>
          <a:stretch>
            <a:fillRect/>
          </a:stretch>
        </p:blipFill>
        <p:spPr>
          <a:xfrm>
            <a:off x="5418672" y="4699000"/>
            <a:ext cx="1349503" cy="1866900"/>
          </a:xfrm>
          <a:prstGeom prst="rect">
            <a:avLst/>
          </a:prstGeom>
          <a:ln w="12700">
            <a:miter lim="400000"/>
          </a:ln>
        </p:spPr>
      </p:pic>
      <p:grpSp>
        <p:nvGrpSpPr>
          <p:cNvPr id="487" name="Group 487"/>
          <p:cNvGrpSpPr/>
          <p:nvPr/>
        </p:nvGrpSpPr>
        <p:grpSpPr>
          <a:xfrm>
            <a:off x="4668946" y="406400"/>
            <a:ext cx="6266539" cy="2209800"/>
            <a:chOff x="-50800" y="-50800"/>
            <a:chExt cx="6266538" cy="2209800"/>
          </a:xfrm>
        </p:grpSpPr>
        <p:grpSp>
          <p:nvGrpSpPr>
            <p:cNvPr id="485" name="Group 485"/>
            <p:cNvGrpSpPr/>
            <p:nvPr/>
          </p:nvGrpSpPr>
          <p:grpSpPr>
            <a:xfrm>
              <a:off x="-50800" y="-50800"/>
              <a:ext cx="2764632" cy="2209800"/>
              <a:chOff x="0" y="0"/>
              <a:chExt cx="2764631" cy="2209800"/>
            </a:xfrm>
          </p:grpSpPr>
          <p:pic>
            <p:nvPicPr>
              <p:cNvPr id="484" name="droppedImage.png"/>
              <p:cNvPicPr>
                <a:picLocks noChangeAspect="1"/>
              </p:cNvPicPr>
              <p:nvPr/>
            </p:nvPicPr>
            <p:blipFill>
              <a:blip r:embed="rId9">
                <a:extLst/>
              </a:blip>
              <a:srcRect l="2342" t="22222" r="12735" b="10547"/>
              <a:stretch>
                <a:fillRect/>
              </a:stretch>
            </p:blipFill>
            <p:spPr>
              <a:xfrm>
                <a:off x="50800" y="50800"/>
                <a:ext cx="2662996" cy="2108206"/>
              </a:xfrm>
              <a:prstGeom prst="rect">
                <a:avLst/>
              </a:prstGeom>
              <a:ln>
                <a:noFill/>
              </a:ln>
              <a:effectLst/>
            </p:spPr>
          </p:pic>
          <p:pic>
            <p:nvPicPr>
              <p:cNvPr id="483" name="Picture 482"/>
              <p:cNvPicPr>
                <a:picLocks/>
              </p:cNvPicPr>
              <p:nvPr/>
            </p:nvPicPr>
            <p:blipFill>
              <a:blip r:embed="rId10">
                <a:extLst/>
              </a:blip>
              <a:stretch>
                <a:fillRect/>
              </a:stretch>
            </p:blipFill>
            <p:spPr>
              <a:xfrm>
                <a:off x="0" y="0"/>
                <a:ext cx="2764632" cy="2209800"/>
              </a:xfrm>
              <a:prstGeom prst="rect">
                <a:avLst/>
              </a:prstGeom>
              <a:effectLst/>
            </p:spPr>
          </p:pic>
        </p:grpSp>
        <p:sp>
          <p:nvSpPr>
            <p:cNvPr id="486" name="Shape 486"/>
            <p:cNvSpPr/>
            <p:nvPr/>
          </p:nvSpPr>
          <p:spPr>
            <a:xfrm>
              <a:off x="2788605" y="128325"/>
              <a:ext cx="3427134" cy="10449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Freedom Idol</a:t>
              </a:r>
            </a:p>
          </p:txBody>
        </p:sp>
      </p:grpSp>
      <p:sp>
        <p:nvSpPr>
          <p:cNvPr id="488" name="Shape 488"/>
          <p:cNvSpPr/>
          <p:nvPr/>
        </p:nvSpPr>
        <p:spPr>
          <a:xfrm>
            <a:off x="7220439" y="50927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Hermit</a:t>
            </a:r>
          </a:p>
        </p:txBody>
      </p:sp>
      <p:pic>
        <p:nvPicPr>
          <p:cNvPr id="489"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490" name="droppedImage.png"/>
          <p:cNvPicPr>
            <a:picLocks noChangeAspect="1"/>
          </p:cNvPicPr>
          <p:nvPr/>
        </p:nvPicPr>
        <p:blipFill>
          <a:blip r:embed="rId12">
            <a:extLst/>
          </a:blip>
          <a:srcRect l="9492" t="5607" r="10441" b="17840"/>
          <a:stretch>
            <a:fillRect/>
          </a:stretch>
        </p:blipFill>
        <p:spPr>
          <a:xfrm>
            <a:off x="609600" y="1460500"/>
            <a:ext cx="3797300" cy="2911764"/>
          </a:xfrm>
          <a:prstGeom prst="rect">
            <a:avLst/>
          </a:prstGeom>
          <a:ln w="12700">
            <a:miter lim="400000"/>
          </a:ln>
        </p:spPr>
      </p:pic>
      <p:pic>
        <p:nvPicPr>
          <p:cNvPr id="491" name="droppedImage.png"/>
          <p:cNvPicPr>
            <a:picLocks noChangeAspect="1"/>
          </p:cNvPicPr>
          <p:nvPr/>
        </p:nvPicPr>
        <p:blipFill>
          <a:blip r:embed="rId13">
            <a:extLst/>
          </a:blip>
          <a:srcRect l="7164" r="7149"/>
          <a:stretch>
            <a:fillRect/>
          </a:stretch>
        </p:blipFill>
        <p:spPr>
          <a:xfrm>
            <a:off x="7480300" y="1460500"/>
            <a:ext cx="3797300" cy="2911764"/>
          </a:xfrm>
          <a:prstGeom prst="rect">
            <a:avLst/>
          </a:prstGeom>
          <a:ln w="12700">
            <a:miter lim="400000"/>
          </a:ln>
        </p:spPr>
      </p:pic>
      <p:pic>
        <p:nvPicPr>
          <p:cNvPr id="492" name="Picture 491"/>
          <p:cNvPicPr>
            <a:picLocks/>
          </p:cNvPicPr>
          <p:nvPr/>
        </p:nvPicPr>
        <p:blipFill>
          <a:blip r:embed="rId14">
            <a:extLst/>
          </a:blip>
          <a:stretch>
            <a:fillRect/>
          </a:stretch>
        </p:blipFill>
        <p:spPr>
          <a:xfrm>
            <a:off x="1777723" y="6620244"/>
            <a:ext cx="2959101" cy="3086101"/>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496"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497"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498"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499"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500"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501"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502" name="Shape 502"/>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03" name="Shape 503"/>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04" name="Shape 504"/>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05" name="Shape 505"/>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506" name="droppedImage.tiff"/>
          <p:cNvPicPr>
            <a:picLocks noChangeAspect="1"/>
          </p:cNvPicPr>
          <p:nvPr/>
        </p:nvPicPr>
        <p:blipFill>
          <a:blip r:embed="rId7">
            <a:extLst/>
          </a:blip>
          <a:stretch>
            <a:fillRect/>
          </a:stretch>
        </p:blipFill>
        <p:spPr>
          <a:xfrm>
            <a:off x="4114800" y="5245100"/>
            <a:ext cx="749300" cy="749300"/>
          </a:xfrm>
          <a:prstGeom prst="rect">
            <a:avLst/>
          </a:prstGeom>
          <a:ln w="12700">
            <a:miter lim="400000"/>
          </a:ln>
        </p:spPr>
      </p:pic>
      <p:pic>
        <p:nvPicPr>
          <p:cNvPr id="507" name="droppedImage.png"/>
          <p:cNvPicPr>
            <a:picLocks noChangeAspect="1"/>
          </p:cNvPicPr>
          <p:nvPr/>
        </p:nvPicPr>
        <p:blipFill>
          <a:blip r:embed="rId8">
            <a:extLst/>
          </a:blip>
          <a:srcRect l="32577" t="14692" r="28022" b="3398"/>
          <a:stretch>
            <a:fillRect/>
          </a:stretch>
        </p:blipFill>
        <p:spPr>
          <a:xfrm>
            <a:off x="5418672" y="4699000"/>
            <a:ext cx="1349503" cy="1866900"/>
          </a:xfrm>
          <a:prstGeom prst="rect">
            <a:avLst/>
          </a:prstGeom>
          <a:ln w="12700">
            <a:miter lim="400000"/>
          </a:ln>
        </p:spPr>
      </p:pic>
      <p:grpSp>
        <p:nvGrpSpPr>
          <p:cNvPr id="512" name="Group 512"/>
          <p:cNvGrpSpPr/>
          <p:nvPr/>
        </p:nvGrpSpPr>
        <p:grpSpPr>
          <a:xfrm>
            <a:off x="4668946" y="406400"/>
            <a:ext cx="6266539" cy="2209800"/>
            <a:chOff x="-50800" y="-50800"/>
            <a:chExt cx="6266538" cy="2209800"/>
          </a:xfrm>
        </p:grpSpPr>
        <p:grpSp>
          <p:nvGrpSpPr>
            <p:cNvPr id="510" name="Group 510"/>
            <p:cNvGrpSpPr/>
            <p:nvPr/>
          </p:nvGrpSpPr>
          <p:grpSpPr>
            <a:xfrm>
              <a:off x="-50800" y="-50800"/>
              <a:ext cx="2764632" cy="2209800"/>
              <a:chOff x="0" y="0"/>
              <a:chExt cx="2764631" cy="2209800"/>
            </a:xfrm>
          </p:grpSpPr>
          <p:pic>
            <p:nvPicPr>
              <p:cNvPr id="509" name="droppedImage.png"/>
              <p:cNvPicPr>
                <a:picLocks noChangeAspect="1"/>
              </p:cNvPicPr>
              <p:nvPr/>
            </p:nvPicPr>
            <p:blipFill>
              <a:blip r:embed="rId9">
                <a:extLst/>
              </a:blip>
              <a:srcRect l="2342" t="22222" r="12735" b="10547"/>
              <a:stretch>
                <a:fillRect/>
              </a:stretch>
            </p:blipFill>
            <p:spPr>
              <a:xfrm>
                <a:off x="50800" y="50800"/>
                <a:ext cx="2662996" cy="2108206"/>
              </a:xfrm>
              <a:prstGeom prst="rect">
                <a:avLst/>
              </a:prstGeom>
              <a:ln>
                <a:noFill/>
              </a:ln>
              <a:effectLst/>
            </p:spPr>
          </p:pic>
          <p:pic>
            <p:nvPicPr>
              <p:cNvPr id="508" name="Picture 507"/>
              <p:cNvPicPr>
                <a:picLocks/>
              </p:cNvPicPr>
              <p:nvPr/>
            </p:nvPicPr>
            <p:blipFill>
              <a:blip r:embed="rId10">
                <a:extLst/>
              </a:blip>
              <a:stretch>
                <a:fillRect/>
              </a:stretch>
            </p:blipFill>
            <p:spPr>
              <a:xfrm>
                <a:off x="0" y="0"/>
                <a:ext cx="2764632" cy="2209800"/>
              </a:xfrm>
              <a:prstGeom prst="rect">
                <a:avLst/>
              </a:prstGeom>
              <a:effectLst/>
            </p:spPr>
          </p:pic>
        </p:grpSp>
        <p:sp>
          <p:nvSpPr>
            <p:cNvPr id="511" name="Shape 511"/>
            <p:cNvSpPr/>
            <p:nvPr/>
          </p:nvSpPr>
          <p:spPr>
            <a:xfrm>
              <a:off x="2788605" y="128325"/>
              <a:ext cx="3427134" cy="10449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Freedom Idol</a:t>
              </a:r>
            </a:p>
          </p:txBody>
        </p:sp>
      </p:grpSp>
      <p:sp>
        <p:nvSpPr>
          <p:cNvPr id="513" name="Shape 513"/>
          <p:cNvSpPr/>
          <p:nvPr/>
        </p:nvSpPr>
        <p:spPr>
          <a:xfrm>
            <a:off x="7220439" y="50927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Hermit</a:t>
            </a:r>
          </a:p>
        </p:txBody>
      </p:sp>
      <p:pic>
        <p:nvPicPr>
          <p:cNvPr id="514"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515" name="droppedImage.png"/>
          <p:cNvPicPr>
            <a:picLocks noChangeAspect="1"/>
          </p:cNvPicPr>
          <p:nvPr/>
        </p:nvPicPr>
        <p:blipFill>
          <a:blip r:embed="rId12">
            <a:extLst/>
          </a:blip>
          <a:srcRect l="9492" t="5607" r="10441" b="17840"/>
          <a:stretch>
            <a:fillRect/>
          </a:stretch>
        </p:blipFill>
        <p:spPr>
          <a:xfrm>
            <a:off x="609600" y="1460500"/>
            <a:ext cx="3797300" cy="2911764"/>
          </a:xfrm>
          <a:prstGeom prst="rect">
            <a:avLst/>
          </a:prstGeom>
          <a:ln w="12700">
            <a:miter lim="400000"/>
          </a:ln>
        </p:spPr>
      </p:pic>
      <p:pic>
        <p:nvPicPr>
          <p:cNvPr id="516" name="droppedImage.png"/>
          <p:cNvPicPr>
            <a:picLocks noChangeAspect="1"/>
          </p:cNvPicPr>
          <p:nvPr/>
        </p:nvPicPr>
        <p:blipFill>
          <a:blip r:embed="rId13">
            <a:extLst/>
          </a:blip>
          <a:srcRect l="7164" r="7149"/>
          <a:stretch>
            <a:fillRect/>
          </a:stretch>
        </p:blipFill>
        <p:spPr>
          <a:xfrm>
            <a:off x="7480300" y="1460500"/>
            <a:ext cx="3797300" cy="2911764"/>
          </a:xfrm>
          <a:prstGeom prst="rect">
            <a:avLst/>
          </a:prstGeom>
          <a:ln w="12700">
            <a:miter lim="400000"/>
          </a:ln>
        </p:spPr>
      </p:pic>
      <p:pic>
        <p:nvPicPr>
          <p:cNvPr id="517" name="Picture 516"/>
          <p:cNvPicPr>
            <a:picLocks/>
          </p:cNvPicPr>
          <p:nvPr/>
        </p:nvPicPr>
        <p:blipFill>
          <a:blip r:embed="rId14">
            <a:extLst/>
          </a:blip>
          <a:stretch>
            <a:fillRect/>
          </a:stretch>
        </p:blipFill>
        <p:spPr>
          <a:xfrm>
            <a:off x="4577417" y="6620244"/>
            <a:ext cx="2959101" cy="3086101"/>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521"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522"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523"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524"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525"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526"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527" name="Shape 527"/>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28" name="Shape 528"/>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29" name="Shape 529"/>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30" name="Shape 530"/>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531" name="droppedImage.tiff"/>
          <p:cNvPicPr>
            <a:picLocks noChangeAspect="1"/>
          </p:cNvPicPr>
          <p:nvPr/>
        </p:nvPicPr>
        <p:blipFill>
          <a:blip r:embed="rId7">
            <a:extLst/>
          </a:blip>
          <a:stretch>
            <a:fillRect/>
          </a:stretch>
        </p:blipFill>
        <p:spPr>
          <a:xfrm>
            <a:off x="4114800" y="5245100"/>
            <a:ext cx="749300" cy="749300"/>
          </a:xfrm>
          <a:prstGeom prst="rect">
            <a:avLst/>
          </a:prstGeom>
          <a:ln w="12700">
            <a:miter lim="400000"/>
          </a:ln>
        </p:spPr>
      </p:pic>
      <p:pic>
        <p:nvPicPr>
          <p:cNvPr id="532" name="droppedImage.png"/>
          <p:cNvPicPr>
            <a:picLocks noChangeAspect="1"/>
          </p:cNvPicPr>
          <p:nvPr/>
        </p:nvPicPr>
        <p:blipFill>
          <a:blip r:embed="rId8">
            <a:extLst/>
          </a:blip>
          <a:srcRect l="32577" t="14692" r="28022" b="3398"/>
          <a:stretch>
            <a:fillRect/>
          </a:stretch>
        </p:blipFill>
        <p:spPr>
          <a:xfrm>
            <a:off x="5418672" y="4699000"/>
            <a:ext cx="1349503" cy="1866900"/>
          </a:xfrm>
          <a:prstGeom prst="rect">
            <a:avLst/>
          </a:prstGeom>
          <a:ln w="12700">
            <a:miter lim="400000"/>
          </a:ln>
        </p:spPr>
      </p:pic>
      <p:grpSp>
        <p:nvGrpSpPr>
          <p:cNvPr id="537" name="Group 537"/>
          <p:cNvGrpSpPr/>
          <p:nvPr/>
        </p:nvGrpSpPr>
        <p:grpSpPr>
          <a:xfrm>
            <a:off x="4668946" y="406400"/>
            <a:ext cx="6266539" cy="2209800"/>
            <a:chOff x="-50800" y="-50800"/>
            <a:chExt cx="6266538" cy="2209800"/>
          </a:xfrm>
        </p:grpSpPr>
        <p:grpSp>
          <p:nvGrpSpPr>
            <p:cNvPr id="535" name="Group 535"/>
            <p:cNvGrpSpPr/>
            <p:nvPr/>
          </p:nvGrpSpPr>
          <p:grpSpPr>
            <a:xfrm>
              <a:off x="-50800" y="-50800"/>
              <a:ext cx="2764632" cy="2209800"/>
              <a:chOff x="0" y="0"/>
              <a:chExt cx="2764631" cy="2209800"/>
            </a:xfrm>
          </p:grpSpPr>
          <p:pic>
            <p:nvPicPr>
              <p:cNvPr id="534" name="droppedImage.png"/>
              <p:cNvPicPr>
                <a:picLocks noChangeAspect="1"/>
              </p:cNvPicPr>
              <p:nvPr/>
            </p:nvPicPr>
            <p:blipFill>
              <a:blip r:embed="rId9">
                <a:extLst/>
              </a:blip>
              <a:srcRect l="2342" t="22222" r="12735" b="10547"/>
              <a:stretch>
                <a:fillRect/>
              </a:stretch>
            </p:blipFill>
            <p:spPr>
              <a:xfrm>
                <a:off x="50800" y="50800"/>
                <a:ext cx="2662996" cy="2108206"/>
              </a:xfrm>
              <a:prstGeom prst="rect">
                <a:avLst/>
              </a:prstGeom>
              <a:ln>
                <a:noFill/>
              </a:ln>
              <a:effectLst/>
            </p:spPr>
          </p:pic>
          <p:pic>
            <p:nvPicPr>
              <p:cNvPr id="533" name="Picture 532"/>
              <p:cNvPicPr>
                <a:picLocks/>
              </p:cNvPicPr>
              <p:nvPr/>
            </p:nvPicPr>
            <p:blipFill>
              <a:blip r:embed="rId10">
                <a:extLst/>
              </a:blip>
              <a:stretch>
                <a:fillRect/>
              </a:stretch>
            </p:blipFill>
            <p:spPr>
              <a:xfrm>
                <a:off x="0" y="0"/>
                <a:ext cx="2764632" cy="2209800"/>
              </a:xfrm>
              <a:prstGeom prst="rect">
                <a:avLst/>
              </a:prstGeom>
              <a:effectLst/>
            </p:spPr>
          </p:pic>
        </p:grpSp>
        <p:sp>
          <p:nvSpPr>
            <p:cNvPr id="536" name="Shape 536"/>
            <p:cNvSpPr/>
            <p:nvPr/>
          </p:nvSpPr>
          <p:spPr>
            <a:xfrm>
              <a:off x="2788605" y="128325"/>
              <a:ext cx="3427134" cy="10449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Freedom Idol</a:t>
              </a:r>
            </a:p>
          </p:txBody>
        </p:sp>
      </p:grpSp>
      <p:sp>
        <p:nvSpPr>
          <p:cNvPr id="538" name="Shape 538"/>
          <p:cNvSpPr/>
          <p:nvPr/>
        </p:nvSpPr>
        <p:spPr>
          <a:xfrm>
            <a:off x="7220439" y="50927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Hermit</a:t>
            </a:r>
          </a:p>
        </p:txBody>
      </p:sp>
      <p:pic>
        <p:nvPicPr>
          <p:cNvPr id="539"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540" name="droppedImage.png"/>
          <p:cNvPicPr>
            <a:picLocks noChangeAspect="1"/>
          </p:cNvPicPr>
          <p:nvPr/>
        </p:nvPicPr>
        <p:blipFill>
          <a:blip r:embed="rId12">
            <a:extLst/>
          </a:blip>
          <a:srcRect l="9492" t="5607" r="10441" b="17840"/>
          <a:stretch>
            <a:fillRect/>
          </a:stretch>
        </p:blipFill>
        <p:spPr>
          <a:xfrm>
            <a:off x="609600" y="1460500"/>
            <a:ext cx="3797300" cy="2911764"/>
          </a:xfrm>
          <a:prstGeom prst="rect">
            <a:avLst/>
          </a:prstGeom>
          <a:ln w="12700">
            <a:miter lim="400000"/>
          </a:ln>
        </p:spPr>
      </p:pic>
      <p:pic>
        <p:nvPicPr>
          <p:cNvPr id="541" name="droppedImage.png"/>
          <p:cNvPicPr>
            <a:picLocks noChangeAspect="1"/>
          </p:cNvPicPr>
          <p:nvPr/>
        </p:nvPicPr>
        <p:blipFill>
          <a:blip r:embed="rId13">
            <a:extLst/>
          </a:blip>
          <a:srcRect l="7164" r="7149"/>
          <a:stretch>
            <a:fillRect/>
          </a:stretch>
        </p:blipFill>
        <p:spPr>
          <a:xfrm>
            <a:off x="7480300" y="1460500"/>
            <a:ext cx="3797300" cy="2911764"/>
          </a:xfrm>
          <a:prstGeom prst="rect">
            <a:avLst/>
          </a:prstGeom>
          <a:ln w="12700">
            <a:miter lim="400000"/>
          </a:ln>
        </p:spPr>
      </p:pic>
      <p:pic>
        <p:nvPicPr>
          <p:cNvPr id="542" name="Picture 541"/>
          <p:cNvPicPr>
            <a:picLocks/>
          </p:cNvPicPr>
          <p:nvPr/>
        </p:nvPicPr>
        <p:blipFill>
          <a:blip r:embed="rId14">
            <a:extLst/>
          </a:blip>
          <a:stretch>
            <a:fillRect/>
          </a:stretch>
        </p:blipFill>
        <p:spPr>
          <a:xfrm>
            <a:off x="7722344" y="6607603"/>
            <a:ext cx="2959101" cy="3086101"/>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p:cNvSpPr>
          <p:nvPr>
            <p:ph type="body" idx="1"/>
          </p:nvPr>
        </p:nvSpPr>
        <p:spPr>
          <a:xfrm>
            <a:off x="254000" y="304800"/>
            <a:ext cx="12547600" cy="9321800"/>
          </a:xfrm>
          <a:prstGeom prst="rect">
            <a:avLst/>
          </a:prstGeom>
        </p:spPr>
        <p:txBody>
          <a:bodyPr/>
          <a:lstStyle>
            <a:lvl1pPr marL="762000" indent="-762000">
              <a:defRPr sz="5600"/>
            </a:lvl1pPr>
          </a:lstStyle>
          <a:p>
            <a:r>
              <a:rPr dirty="0"/>
              <a:t>Get deeply connected with a God fearing, God loving, Christ exulting community.</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a:spLocks noGrp="1"/>
          </p:cNvSpPr>
          <p:nvPr>
            <p:ph type="body" idx="1"/>
          </p:nvPr>
        </p:nvSpPr>
        <p:spPr>
          <a:xfrm>
            <a:off x="254000" y="304800"/>
            <a:ext cx="12547600" cy="9321800"/>
          </a:xfrm>
          <a:prstGeom prst="rect">
            <a:avLst/>
          </a:prstGeom>
        </p:spPr>
        <p:txBody>
          <a:bodyPr/>
          <a:lstStyle/>
          <a:p>
            <a:pPr marL="1415142" indent="-653142">
              <a:defRPr sz="4800"/>
            </a:pPr>
            <a:r>
              <a:rPr dirty="0"/>
              <a:t>Bad company ruins good morals (1 </a:t>
            </a:r>
            <a:r>
              <a:rPr dirty="0" err="1"/>
              <a:t>Cor</a:t>
            </a:r>
            <a:r>
              <a:rPr dirty="0"/>
              <a:t> 15:33)</a:t>
            </a:r>
          </a:p>
          <a:p>
            <a:pPr marL="1415142" indent="-653142">
              <a:defRPr sz="4800"/>
            </a:pPr>
            <a:r>
              <a:rPr dirty="0"/>
              <a:t>Unrepentant </a:t>
            </a:r>
            <a:r>
              <a:rPr dirty="0" err="1"/>
              <a:t>christians</a:t>
            </a:r>
            <a:r>
              <a:rPr dirty="0"/>
              <a:t> hinder the entire church (Gal 5:9)</a:t>
            </a:r>
          </a:p>
          <a:p>
            <a:pPr marL="1415142" indent="-653142">
              <a:defRPr sz="4800"/>
            </a:pPr>
            <a:r>
              <a:rPr dirty="0"/>
              <a:t>Iron sharpens Iron (</a:t>
            </a:r>
            <a:r>
              <a:rPr dirty="0" err="1"/>
              <a:t>Prov</a:t>
            </a:r>
            <a:r>
              <a:rPr dirty="0"/>
              <a:t> 27:17)</a:t>
            </a:r>
          </a:p>
          <a:p>
            <a:pPr marL="1415142" indent="-653142">
              <a:defRPr sz="4800"/>
            </a:pPr>
            <a:r>
              <a:rPr dirty="0"/>
              <a:t>Build up in love (</a:t>
            </a:r>
            <a:r>
              <a:rPr dirty="0" err="1"/>
              <a:t>Eph</a:t>
            </a:r>
            <a:r>
              <a:rPr dirty="0"/>
              <a:t> 4:16)</a:t>
            </a:r>
          </a:p>
          <a:p>
            <a:pPr marL="1415142" indent="-653142">
              <a:defRPr sz="4800"/>
            </a:pPr>
            <a:r>
              <a:rPr dirty="0"/>
              <a:t>Pick each other up when they fall (</a:t>
            </a:r>
            <a:r>
              <a:rPr dirty="0" err="1"/>
              <a:t>Ecc</a:t>
            </a:r>
            <a:r>
              <a:rPr dirty="0"/>
              <a:t> 4:12)</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 name="droppedImage.png"/>
          <p:cNvPicPr>
            <a:picLocks noChangeAspect="1"/>
          </p:cNvPicPr>
          <p:nvPr/>
        </p:nvPicPr>
        <p:blipFill>
          <a:blip r:embed="rId2">
            <a:extLst/>
          </a:blip>
          <a:stretch>
            <a:fillRect/>
          </a:stretch>
        </p:blipFill>
        <p:spPr>
          <a:xfrm>
            <a:off x="4996717" y="623955"/>
            <a:ext cx="1981202" cy="1981201"/>
          </a:xfrm>
          <a:prstGeom prst="rect">
            <a:avLst/>
          </a:prstGeom>
          <a:ln w="12700">
            <a:miter lim="400000"/>
          </a:ln>
        </p:spPr>
      </p:pic>
      <p:pic>
        <p:nvPicPr>
          <p:cNvPr id="550" name="stock-illustration-5295778-wrestling-silhouettes.jpg"/>
          <p:cNvPicPr>
            <a:picLocks noChangeAspect="1"/>
          </p:cNvPicPr>
          <p:nvPr/>
        </p:nvPicPr>
        <p:blipFill>
          <a:blip r:embed="rId3">
            <a:extLst/>
          </a:blip>
          <a:stretch>
            <a:fillRect/>
          </a:stretch>
        </p:blipFill>
        <p:spPr>
          <a:xfrm>
            <a:off x="7568133" y="7330824"/>
            <a:ext cx="3267523" cy="1639660"/>
          </a:xfrm>
          <a:prstGeom prst="rect">
            <a:avLst/>
          </a:prstGeom>
          <a:ln w="12700">
            <a:miter lim="400000"/>
          </a:ln>
        </p:spPr>
      </p:pic>
      <p:pic>
        <p:nvPicPr>
          <p:cNvPr id="551" name="droppedImage.png"/>
          <p:cNvPicPr>
            <a:picLocks noChangeAspect="1"/>
          </p:cNvPicPr>
          <p:nvPr/>
        </p:nvPicPr>
        <p:blipFill>
          <a:blip r:embed="rId4">
            <a:extLst/>
          </a:blip>
          <a:stretch>
            <a:fillRect/>
          </a:stretch>
        </p:blipFill>
        <p:spPr>
          <a:xfrm>
            <a:off x="4915296" y="7676417"/>
            <a:ext cx="2313147" cy="1539294"/>
          </a:xfrm>
          <a:prstGeom prst="rect">
            <a:avLst/>
          </a:prstGeom>
          <a:ln w="12700">
            <a:miter lim="400000"/>
          </a:ln>
        </p:spPr>
      </p:pic>
      <p:pic>
        <p:nvPicPr>
          <p:cNvPr id="552" name="droppedImage.png"/>
          <p:cNvPicPr>
            <a:picLocks noChangeAspect="1"/>
          </p:cNvPicPr>
          <p:nvPr/>
        </p:nvPicPr>
        <p:blipFill>
          <a:blip r:embed="rId5">
            <a:extLst/>
          </a:blip>
          <a:stretch>
            <a:fillRect/>
          </a:stretch>
        </p:blipFill>
        <p:spPr>
          <a:xfrm>
            <a:off x="2262458" y="7046474"/>
            <a:ext cx="1989631" cy="2233642"/>
          </a:xfrm>
          <a:prstGeom prst="rect">
            <a:avLst/>
          </a:prstGeom>
          <a:ln w="12700">
            <a:miter lim="400000"/>
          </a:ln>
        </p:spPr>
      </p:pic>
      <p:pic>
        <p:nvPicPr>
          <p:cNvPr id="553"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554" name="droppedImage.png"/>
          <p:cNvPicPr>
            <a:picLocks noChangeAspect="1"/>
          </p:cNvPicPr>
          <p:nvPr/>
        </p:nvPicPr>
        <p:blipFill>
          <a:blip r:embed="rId7">
            <a:extLst/>
          </a:blip>
          <a:stretch>
            <a:fillRect/>
          </a:stretch>
        </p:blipFill>
        <p:spPr>
          <a:xfrm>
            <a:off x="7563410" y="1610477"/>
            <a:ext cx="1947562" cy="1536707"/>
          </a:xfrm>
          <a:prstGeom prst="rect">
            <a:avLst/>
          </a:prstGeom>
          <a:ln w="12700">
            <a:miter lim="400000"/>
          </a:ln>
        </p:spPr>
      </p:pic>
      <p:pic>
        <p:nvPicPr>
          <p:cNvPr id="555"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556"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557" name="Shape 557"/>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58" name="Shape 558"/>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59" name="Shape 559"/>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60" name="Shape 560"/>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561" name="droppedImage.tiff"/>
          <p:cNvPicPr>
            <a:picLocks noChangeAspect="1"/>
          </p:cNvPicPr>
          <p:nvPr/>
        </p:nvPicPr>
        <p:blipFill>
          <a:blip r:embed="rId8">
            <a:extLst/>
          </a:blip>
          <a:stretch>
            <a:fillRect/>
          </a:stretch>
        </p:blipFill>
        <p:spPr>
          <a:xfrm>
            <a:off x="3505200" y="5245100"/>
            <a:ext cx="749300" cy="749300"/>
          </a:xfrm>
          <a:prstGeom prst="rect">
            <a:avLst/>
          </a:prstGeom>
          <a:ln w="12700">
            <a:miter lim="400000"/>
          </a:ln>
        </p:spPr>
      </p:pic>
      <p:sp>
        <p:nvSpPr>
          <p:cNvPr id="562" name="Shape 562"/>
          <p:cNvSpPr/>
          <p:nvPr/>
        </p:nvSpPr>
        <p:spPr>
          <a:xfrm>
            <a:off x="7734535" y="49466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People Worshiper</a:t>
            </a:r>
          </a:p>
          <a:p>
            <a:r>
              <a:t>Savior</a:t>
            </a:r>
          </a:p>
        </p:txBody>
      </p:sp>
      <p:pic>
        <p:nvPicPr>
          <p:cNvPr id="563" name="droppedImage.png"/>
          <p:cNvPicPr>
            <a:picLocks noChangeAspect="1"/>
          </p:cNvPicPr>
          <p:nvPr/>
        </p:nvPicPr>
        <p:blipFill>
          <a:blip r:embed="rId9">
            <a:extLst/>
          </a:blip>
          <a:stretch>
            <a:fillRect/>
          </a:stretch>
        </p:blipFill>
        <p:spPr>
          <a:xfrm>
            <a:off x="2937835" y="1765418"/>
            <a:ext cx="1666114" cy="1247977"/>
          </a:xfrm>
          <a:prstGeom prst="rect">
            <a:avLst/>
          </a:prstGeom>
          <a:ln w="12700">
            <a:miter lim="400000"/>
          </a:ln>
        </p:spPr>
      </p:pic>
      <p:grpSp>
        <p:nvGrpSpPr>
          <p:cNvPr id="566" name="Group 566"/>
          <p:cNvGrpSpPr/>
          <p:nvPr/>
        </p:nvGrpSpPr>
        <p:grpSpPr>
          <a:xfrm>
            <a:off x="5008423" y="4609901"/>
            <a:ext cx="2097089" cy="2019698"/>
            <a:chOff x="0" y="0"/>
            <a:chExt cx="2097087" cy="2019696"/>
          </a:xfrm>
        </p:grpSpPr>
        <p:pic>
          <p:nvPicPr>
            <p:cNvPr id="565" name="droppedImage.png"/>
            <p:cNvPicPr>
              <a:picLocks noChangeAspect="1"/>
            </p:cNvPicPr>
            <p:nvPr/>
          </p:nvPicPr>
          <p:blipFill>
            <a:blip r:embed="rId10">
              <a:extLst/>
            </a:blip>
            <a:srcRect l="18448" r="16911"/>
            <a:stretch>
              <a:fillRect/>
            </a:stretch>
          </p:blipFill>
          <p:spPr>
            <a:xfrm>
              <a:off x="63500" y="63500"/>
              <a:ext cx="1970038" cy="1892782"/>
            </a:xfrm>
            <a:prstGeom prst="rect">
              <a:avLst/>
            </a:prstGeom>
            <a:ln>
              <a:noFill/>
            </a:ln>
            <a:effectLst/>
          </p:spPr>
        </p:pic>
        <p:pic>
          <p:nvPicPr>
            <p:cNvPr id="564" name="Picture 563"/>
            <p:cNvPicPr>
              <a:picLocks/>
            </p:cNvPicPr>
            <p:nvPr/>
          </p:nvPicPr>
          <p:blipFill>
            <a:blip r:embed="rId11">
              <a:extLst/>
            </a:blip>
            <a:stretch>
              <a:fillRect/>
            </a:stretch>
          </p:blipFill>
          <p:spPr>
            <a:xfrm>
              <a:off x="0" y="0"/>
              <a:ext cx="2097088" cy="2019697"/>
            </a:xfrm>
            <a:prstGeom prst="rect">
              <a:avLst/>
            </a:prstGeom>
            <a:effectLst/>
          </p:spPr>
        </p:pic>
      </p:gr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 name="droppedImage.png"/>
          <p:cNvPicPr>
            <a:picLocks noChangeAspect="1"/>
          </p:cNvPicPr>
          <p:nvPr/>
        </p:nvPicPr>
        <p:blipFill>
          <a:blip r:embed="rId2">
            <a:extLst/>
          </a:blip>
          <a:stretch>
            <a:fillRect/>
          </a:stretch>
        </p:blipFill>
        <p:spPr>
          <a:xfrm>
            <a:off x="4996717" y="623955"/>
            <a:ext cx="1981202" cy="1981201"/>
          </a:xfrm>
          <a:prstGeom prst="rect">
            <a:avLst/>
          </a:prstGeom>
          <a:ln w="12700">
            <a:miter lim="400000"/>
          </a:ln>
        </p:spPr>
      </p:pic>
      <p:pic>
        <p:nvPicPr>
          <p:cNvPr id="569" name="stock-illustration-5295778-wrestling-silhouettes.jpg"/>
          <p:cNvPicPr>
            <a:picLocks noChangeAspect="1"/>
          </p:cNvPicPr>
          <p:nvPr/>
        </p:nvPicPr>
        <p:blipFill>
          <a:blip r:embed="rId3">
            <a:extLst/>
          </a:blip>
          <a:stretch>
            <a:fillRect/>
          </a:stretch>
        </p:blipFill>
        <p:spPr>
          <a:xfrm>
            <a:off x="7568133" y="7330824"/>
            <a:ext cx="3267523" cy="1639660"/>
          </a:xfrm>
          <a:prstGeom prst="rect">
            <a:avLst/>
          </a:prstGeom>
          <a:ln w="12700">
            <a:miter lim="400000"/>
          </a:ln>
        </p:spPr>
      </p:pic>
      <p:pic>
        <p:nvPicPr>
          <p:cNvPr id="570" name="droppedImage.png"/>
          <p:cNvPicPr>
            <a:picLocks noChangeAspect="1"/>
          </p:cNvPicPr>
          <p:nvPr/>
        </p:nvPicPr>
        <p:blipFill>
          <a:blip r:embed="rId4">
            <a:extLst/>
          </a:blip>
          <a:stretch>
            <a:fillRect/>
          </a:stretch>
        </p:blipFill>
        <p:spPr>
          <a:xfrm>
            <a:off x="4915296" y="7676417"/>
            <a:ext cx="2313147" cy="1539294"/>
          </a:xfrm>
          <a:prstGeom prst="rect">
            <a:avLst/>
          </a:prstGeom>
          <a:ln w="12700">
            <a:miter lim="400000"/>
          </a:ln>
        </p:spPr>
      </p:pic>
      <p:pic>
        <p:nvPicPr>
          <p:cNvPr id="571" name="droppedImage.png"/>
          <p:cNvPicPr>
            <a:picLocks noChangeAspect="1"/>
          </p:cNvPicPr>
          <p:nvPr/>
        </p:nvPicPr>
        <p:blipFill>
          <a:blip r:embed="rId5">
            <a:extLst/>
          </a:blip>
          <a:stretch>
            <a:fillRect/>
          </a:stretch>
        </p:blipFill>
        <p:spPr>
          <a:xfrm>
            <a:off x="2262458" y="7046474"/>
            <a:ext cx="1989631" cy="2233642"/>
          </a:xfrm>
          <a:prstGeom prst="rect">
            <a:avLst/>
          </a:prstGeom>
          <a:ln w="12700">
            <a:miter lim="400000"/>
          </a:ln>
        </p:spPr>
      </p:pic>
      <p:pic>
        <p:nvPicPr>
          <p:cNvPr id="572"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573" name="droppedImage.png"/>
          <p:cNvPicPr>
            <a:picLocks noChangeAspect="1"/>
          </p:cNvPicPr>
          <p:nvPr/>
        </p:nvPicPr>
        <p:blipFill>
          <a:blip r:embed="rId7">
            <a:extLst/>
          </a:blip>
          <a:stretch>
            <a:fillRect/>
          </a:stretch>
        </p:blipFill>
        <p:spPr>
          <a:xfrm>
            <a:off x="7563410" y="1610477"/>
            <a:ext cx="1947562" cy="1536707"/>
          </a:xfrm>
          <a:prstGeom prst="rect">
            <a:avLst/>
          </a:prstGeom>
          <a:ln w="12700">
            <a:miter lim="400000"/>
          </a:ln>
        </p:spPr>
      </p:pic>
      <p:pic>
        <p:nvPicPr>
          <p:cNvPr id="574"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575"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576" name="Shape 576"/>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77" name="Shape 577"/>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78" name="Shape 578"/>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579" name="Shape 579"/>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580" name="droppedImage.tiff"/>
          <p:cNvPicPr>
            <a:picLocks noChangeAspect="1"/>
          </p:cNvPicPr>
          <p:nvPr/>
        </p:nvPicPr>
        <p:blipFill>
          <a:blip r:embed="rId8">
            <a:extLst/>
          </a:blip>
          <a:stretch>
            <a:fillRect/>
          </a:stretch>
        </p:blipFill>
        <p:spPr>
          <a:xfrm>
            <a:off x="3505200" y="5245100"/>
            <a:ext cx="749300" cy="749300"/>
          </a:xfrm>
          <a:prstGeom prst="rect">
            <a:avLst/>
          </a:prstGeom>
          <a:ln w="12700">
            <a:miter lim="400000"/>
          </a:ln>
        </p:spPr>
      </p:pic>
      <p:grpSp>
        <p:nvGrpSpPr>
          <p:cNvPr id="585" name="Group 585"/>
          <p:cNvGrpSpPr/>
          <p:nvPr/>
        </p:nvGrpSpPr>
        <p:grpSpPr>
          <a:xfrm>
            <a:off x="4668946" y="406400"/>
            <a:ext cx="7487606" cy="2209800"/>
            <a:chOff x="-50800" y="-50800"/>
            <a:chExt cx="7487604" cy="2209800"/>
          </a:xfrm>
        </p:grpSpPr>
        <p:grpSp>
          <p:nvGrpSpPr>
            <p:cNvPr id="583" name="Group 583"/>
            <p:cNvGrpSpPr/>
            <p:nvPr/>
          </p:nvGrpSpPr>
          <p:grpSpPr>
            <a:xfrm>
              <a:off x="-50800" y="-50800"/>
              <a:ext cx="2764632" cy="2209800"/>
              <a:chOff x="0" y="0"/>
              <a:chExt cx="2764631" cy="2209800"/>
            </a:xfrm>
          </p:grpSpPr>
          <p:pic>
            <p:nvPicPr>
              <p:cNvPr id="582" name="droppedImage.png"/>
              <p:cNvPicPr>
                <a:picLocks noChangeAspect="1"/>
              </p:cNvPicPr>
              <p:nvPr/>
            </p:nvPicPr>
            <p:blipFill>
              <a:blip r:embed="rId9">
                <a:extLst/>
              </a:blip>
              <a:srcRect t="8178" b="30108"/>
              <a:stretch>
                <a:fillRect/>
              </a:stretch>
            </p:blipFill>
            <p:spPr>
              <a:xfrm>
                <a:off x="50800" y="50800"/>
                <a:ext cx="2662996" cy="2108206"/>
              </a:xfrm>
              <a:prstGeom prst="rect">
                <a:avLst/>
              </a:prstGeom>
              <a:ln>
                <a:noFill/>
              </a:ln>
              <a:effectLst/>
            </p:spPr>
          </p:pic>
          <p:pic>
            <p:nvPicPr>
              <p:cNvPr id="581" name="Picture 580"/>
              <p:cNvPicPr>
                <a:picLocks/>
              </p:cNvPicPr>
              <p:nvPr/>
            </p:nvPicPr>
            <p:blipFill>
              <a:blip r:embed="rId10">
                <a:extLst/>
              </a:blip>
              <a:stretch>
                <a:fillRect/>
              </a:stretch>
            </p:blipFill>
            <p:spPr>
              <a:xfrm>
                <a:off x="0" y="0"/>
                <a:ext cx="2764632" cy="2209800"/>
              </a:xfrm>
              <a:prstGeom prst="rect">
                <a:avLst/>
              </a:prstGeom>
              <a:effectLst/>
            </p:spPr>
          </p:pic>
        </p:grpSp>
        <p:sp>
          <p:nvSpPr>
            <p:cNvPr id="584" name="Shape 584"/>
            <p:cNvSpPr/>
            <p:nvPr/>
          </p:nvSpPr>
          <p:spPr>
            <a:xfrm>
              <a:off x="2788604" y="130092"/>
              <a:ext cx="4648201" cy="1041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Boy/girlfriend Idol Idol</a:t>
              </a:r>
            </a:p>
          </p:txBody>
        </p:sp>
      </p:grpSp>
      <p:sp>
        <p:nvSpPr>
          <p:cNvPr id="586" name="Shape 586"/>
          <p:cNvSpPr/>
          <p:nvPr/>
        </p:nvSpPr>
        <p:spPr>
          <a:xfrm>
            <a:off x="7734535" y="49466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People Worshiper</a:t>
            </a:r>
          </a:p>
          <a:p>
            <a:r>
              <a:t>Savior</a:t>
            </a:r>
          </a:p>
        </p:txBody>
      </p:sp>
      <p:pic>
        <p:nvPicPr>
          <p:cNvPr id="587"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grpSp>
        <p:nvGrpSpPr>
          <p:cNvPr id="590" name="Group 590"/>
          <p:cNvGrpSpPr/>
          <p:nvPr/>
        </p:nvGrpSpPr>
        <p:grpSpPr>
          <a:xfrm>
            <a:off x="5008423" y="4609901"/>
            <a:ext cx="2097089" cy="2019698"/>
            <a:chOff x="0" y="0"/>
            <a:chExt cx="2097087" cy="2019696"/>
          </a:xfrm>
        </p:grpSpPr>
        <p:pic>
          <p:nvPicPr>
            <p:cNvPr id="589" name="droppedImage.png"/>
            <p:cNvPicPr>
              <a:picLocks noChangeAspect="1"/>
            </p:cNvPicPr>
            <p:nvPr/>
          </p:nvPicPr>
          <p:blipFill>
            <a:blip r:embed="rId12">
              <a:extLst/>
            </a:blip>
            <a:srcRect l="18448" r="16911"/>
            <a:stretch>
              <a:fillRect/>
            </a:stretch>
          </p:blipFill>
          <p:spPr>
            <a:xfrm>
              <a:off x="63500" y="63500"/>
              <a:ext cx="1970038" cy="1892782"/>
            </a:xfrm>
            <a:prstGeom prst="rect">
              <a:avLst/>
            </a:prstGeom>
            <a:ln>
              <a:noFill/>
            </a:ln>
            <a:effectLst/>
          </p:spPr>
        </p:pic>
        <p:pic>
          <p:nvPicPr>
            <p:cNvPr id="588" name="Picture 587"/>
            <p:cNvPicPr>
              <a:picLocks/>
            </p:cNvPicPr>
            <p:nvPr/>
          </p:nvPicPr>
          <p:blipFill>
            <a:blip r:embed="rId13">
              <a:extLst/>
            </a:blip>
            <a:stretch>
              <a:fillRect/>
            </a:stretch>
          </p:blipFill>
          <p:spPr>
            <a:xfrm>
              <a:off x="0" y="0"/>
              <a:ext cx="2097088" cy="2019697"/>
            </a:xfrm>
            <a:prstGeom prst="rect">
              <a:avLst/>
            </a:prstGeom>
            <a:effectLst/>
          </p:spPr>
        </p:pic>
      </p:gr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 name="droppedImage.png"/>
          <p:cNvPicPr>
            <a:picLocks noChangeAspect="1"/>
          </p:cNvPicPr>
          <p:nvPr/>
        </p:nvPicPr>
        <p:blipFill>
          <a:blip r:embed="rId2">
            <a:extLst/>
          </a:blip>
          <a:stretch>
            <a:fillRect/>
          </a:stretch>
        </p:blipFill>
        <p:spPr>
          <a:xfrm>
            <a:off x="4996717" y="623955"/>
            <a:ext cx="1981202" cy="1981201"/>
          </a:xfrm>
          <a:prstGeom prst="rect">
            <a:avLst/>
          </a:prstGeom>
          <a:ln w="12700">
            <a:miter lim="400000"/>
          </a:ln>
        </p:spPr>
      </p:pic>
      <p:pic>
        <p:nvPicPr>
          <p:cNvPr id="593" name="stock-illustration-5295778-wrestling-silhouettes.jpg"/>
          <p:cNvPicPr>
            <a:picLocks noChangeAspect="1"/>
          </p:cNvPicPr>
          <p:nvPr/>
        </p:nvPicPr>
        <p:blipFill>
          <a:blip r:embed="rId3">
            <a:extLst/>
          </a:blip>
          <a:stretch>
            <a:fillRect/>
          </a:stretch>
        </p:blipFill>
        <p:spPr>
          <a:xfrm>
            <a:off x="7568133" y="7330824"/>
            <a:ext cx="3267523" cy="1639660"/>
          </a:xfrm>
          <a:prstGeom prst="rect">
            <a:avLst/>
          </a:prstGeom>
          <a:ln w="12700">
            <a:miter lim="400000"/>
          </a:ln>
        </p:spPr>
      </p:pic>
      <p:pic>
        <p:nvPicPr>
          <p:cNvPr id="594" name="droppedImage.png"/>
          <p:cNvPicPr>
            <a:picLocks noChangeAspect="1"/>
          </p:cNvPicPr>
          <p:nvPr/>
        </p:nvPicPr>
        <p:blipFill>
          <a:blip r:embed="rId4">
            <a:extLst/>
          </a:blip>
          <a:stretch>
            <a:fillRect/>
          </a:stretch>
        </p:blipFill>
        <p:spPr>
          <a:xfrm>
            <a:off x="4915296" y="7676417"/>
            <a:ext cx="2313147" cy="1539294"/>
          </a:xfrm>
          <a:prstGeom prst="rect">
            <a:avLst/>
          </a:prstGeom>
          <a:ln w="12700">
            <a:miter lim="400000"/>
          </a:ln>
        </p:spPr>
      </p:pic>
      <p:pic>
        <p:nvPicPr>
          <p:cNvPr id="595" name="droppedImage.png"/>
          <p:cNvPicPr>
            <a:picLocks noChangeAspect="1"/>
          </p:cNvPicPr>
          <p:nvPr/>
        </p:nvPicPr>
        <p:blipFill>
          <a:blip r:embed="rId5">
            <a:extLst/>
          </a:blip>
          <a:stretch>
            <a:fillRect/>
          </a:stretch>
        </p:blipFill>
        <p:spPr>
          <a:xfrm>
            <a:off x="2262458" y="7046474"/>
            <a:ext cx="1989631" cy="2233642"/>
          </a:xfrm>
          <a:prstGeom prst="rect">
            <a:avLst/>
          </a:prstGeom>
          <a:ln w="12700">
            <a:miter lim="400000"/>
          </a:ln>
        </p:spPr>
      </p:pic>
      <p:pic>
        <p:nvPicPr>
          <p:cNvPr id="596"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597" name="droppedImage.png"/>
          <p:cNvPicPr>
            <a:picLocks noChangeAspect="1"/>
          </p:cNvPicPr>
          <p:nvPr/>
        </p:nvPicPr>
        <p:blipFill>
          <a:blip r:embed="rId7">
            <a:extLst/>
          </a:blip>
          <a:stretch>
            <a:fillRect/>
          </a:stretch>
        </p:blipFill>
        <p:spPr>
          <a:xfrm>
            <a:off x="7563410" y="1610477"/>
            <a:ext cx="1947562" cy="1536707"/>
          </a:xfrm>
          <a:prstGeom prst="rect">
            <a:avLst/>
          </a:prstGeom>
          <a:ln w="12700">
            <a:miter lim="400000"/>
          </a:ln>
        </p:spPr>
      </p:pic>
      <p:pic>
        <p:nvPicPr>
          <p:cNvPr id="598"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599"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600" name="Shape 600"/>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01" name="Shape 601"/>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02" name="Shape 602"/>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03" name="Shape 603"/>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604" name="droppedImage.tiff"/>
          <p:cNvPicPr>
            <a:picLocks noChangeAspect="1"/>
          </p:cNvPicPr>
          <p:nvPr/>
        </p:nvPicPr>
        <p:blipFill>
          <a:blip r:embed="rId8">
            <a:extLst/>
          </a:blip>
          <a:stretch>
            <a:fillRect/>
          </a:stretch>
        </p:blipFill>
        <p:spPr>
          <a:xfrm>
            <a:off x="3505200" y="5245100"/>
            <a:ext cx="749300" cy="749300"/>
          </a:xfrm>
          <a:prstGeom prst="rect">
            <a:avLst/>
          </a:prstGeom>
          <a:ln w="12700">
            <a:miter lim="400000"/>
          </a:ln>
        </p:spPr>
      </p:pic>
      <p:grpSp>
        <p:nvGrpSpPr>
          <p:cNvPr id="609" name="Group 609"/>
          <p:cNvGrpSpPr/>
          <p:nvPr/>
        </p:nvGrpSpPr>
        <p:grpSpPr>
          <a:xfrm>
            <a:off x="4668946" y="406400"/>
            <a:ext cx="7487606" cy="2209800"/>
            <a:chOff x="-50800" y="-50800"/>
            <a:chExt cx="7487604" cy="2209800"/>
          </a:xfrm>
        </p:grpSpPr>
        <p:grpSp>
          <p:nvGrpSpPr>
            <p:cNvPr id="607" name="Group 607"/>
            <p:cNvGrpSpPr/>
            <p:nvPr/>
          </p:nvGrpSpPr>
          <p:grpSpPr>
            <a:xfrm>
              <a:off x="-50800" y="-50800"/>
              <a:ext cx="2764632" cy="2209800"/>
              <a:chOff x="0" y="0"/>
              <a:chExt cx="2764631" cy="2209800"/>
            </a:xfrm>
          </p:grpSpPr>
          <p:pic>
            <p:nvPicPr>
              <p:cNvPr id="606" name="droppedImage.png"/>
              <p:cNvPicPr>
                <a:picLocks noChangeAspect="1"/>
              </p:cNvPicPr>
              <p:nvPr/>
            </p:nvPicPr>
            <p:blipFill>
              <a:blip r:embed="rId9">
                <a:extLst/>
              </a:blip>
              <a:srcRect t="8178" b="30108"/>
              <a:stretch>
                <a:fillRect/>
              </a:stretch>
            </p:blipFill>
            <p:spPr>
              <a:xfrm>
                <a:off x="50800" y="50800"/>
                <a:ext cx="2662996" cy="2108206"/>
              </a:xfrm>
              <a:prstGeom prst="rect">
                <a:avLst/>
              </a:prstGeom>
              <a:ln>
                <a:noFill/>
              </a:ln>
              <a:effectLst/>
            </p:spPr>
          </p:pic>
          <p:pic>
            <p:nvPicPr>
              <p:cNvPr id="605" name="Picture 604"/>
              <p:cNvPicPr>
                <a:picLocks/>
              </p:cNvPicPr>
              <p:nvPr/>
            </p:nvPicPr>
            <p:blipFill>
              <a:blip r:embed="rId10">
                <a:extLst/>
              </a:blip>
              <a:stretch>
                <a:fillRect/>
              </a:stretch>
            </p:blipFill>
            <p:spPr>
              <a:xfrm>
                <a:off x="0" y="0"/>
                <a:ext cx="2764632" cy="2209800"/>
              </a:xfrm>
              <a:prstGeom prst="rect">
                <a:avLst/>
              </a:prstGeom>
              <a:effectLst/>
            </p:spPr>
          </p:pic>
        </p:grpSp>
        <p:sp>
          <p:nvSpPr>
            <p:cNvPr id="608" name="Shape 608"/>
            <p:cNvSpPr/>
            <p:nvPr/>
          </p:nvSpPr>
          <p:spPr>
            <a:xfrm>
              <a:off x="2788604" y="130092"/>
              <a:ext cx="4648201" cy="1041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Boy/girlfriend Idol Idol</a:t>
              </a:r>
            </a:p>
          </p:txBody>
        </p:sp>
      </p:grpSp>
      <p:sp>
        <p:nvSpPr>
          <p:cNvPr id="610" name="Shape 610"/>
          <p:cNvSpPr/>
          <p:nvPr/>
        </p:nvSpPr>
        <p:spPr>
          <a:xfrm>
            <a:off x="7734535" y="49466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People Worshiper</a:t>
            </a:r>
          </a:p>
          <a:p>
            <a:r>
              <a:t>Savior</a:t>
            </a:r>
          </a:p>
        </p:txBody>
      </p:sp>
      <p:pic>
        <p:nvPicPr>
          <p:cNvPr id="611"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612" name="droppedImage.png"/>
          <p:cNvPicPr>
            <a:picLocks noChangeAspect="1"/>
          </p:cNvPicPr>
          <p:nvPr/>
        </p:nvPicPr>
        <p:blipFill>
          <a:blip r:embed="rId12">
            <a:extLst/>
          </a:blip>
          <a:srcRect t="9816" b="9806"/>
          <a:stretch>
            <a:fillRect/>
          </a:stretch>
        </p:blipFill>
        <p:spPr>
          <a:xfrm>
            <a:off x="609600" y="1460500"/>
            <a:ext cx="3797300" cy="2911764"/>
          </a:xfrm>
          <a:prstGeom prst="rect">
            <a:avLst/>
          </a:prstGeom>
          <a:ln w="12700">
            <a:miter lim="400000"/>
          </a:ln>
        </p:spPr>
      </p:pic>
      <p:grpSp>
        <p:nvGrpSpPr>
          <p:cNvPr id="615" name="Group 615"/>
          <p:cNvGrpSpPr/>
          <p:nvPr/>
        </p:nvGrpSpPr>
        <p:grpSpPr>
          <a:xfrm>
            <a:off x="5008423" y="4609901"/>
            <a:ext cx="2097089" cy="2019698"/>
            <a:chOff x="0" y="0"/>
            <a:chExt cx="2097087" cy="2019696"/>
          </a:xfrm>
        </p:grpSpPr>
        <p:pic>
          <p:nvPicPr>
            <p:cNvPr id="614" name="droppedImage.png"/>
            <p:cNvPicPr>
              <a:picLocks noChangeAspect="1"/>
            </p:cNvPicPr>
            <p:nvPr/>
          </p:nvPicPr>
          <p:blipFill>
            <a:blip r:embed="rId13">
              <a:extLst/>
            </a:blip>
            <a:srcRect l="18448" r="16911"/>
            <a:stretch>
              <a:fillRect/>
            </a:stretch>
          </p:blipFill>
          <p:spPr>
            <a:xfrm>
              <a:off x="63500" y="63500"/>
              <a:ext cx="1970038" cy="1892782"/>
            </a:xfrm>
            <a:prstGeom prst="rect">
              <a:avLst/>
            </a:prstGeom>
            <a:ln>
              <a:noFill/>
            </a:ln>
            <a:effectLst/>
          </p:spPr>
        </p:pic>
        <p:pic>
          <p:nvPicPr>
            <p:cNvPr id="613" name="Picture 612"/>
            <p:cNvPicPr>
              <a:picLocks/>
            </p:cNvPicPr>
            <p:nvPr/>
          </p:nvPicPr>
          <p:blipFill>
            <a:blip r:embed="rId14">
              <a:extLst/>
            </a:blip>
            <a:stretch>
              <a:fillRect/>
            </a:stretch>
          </p:blipFill>
          <p:spPr>
            <a:xfrm>
              <a:off x="0" y="0"/>
              <a:ext cx="2097088" cy="2019697"/>
            </a:xfrm>
            <a:prstGeom prst="rect">
              <a:avLst/>
            </a:prstGeom>
            <a:effectLst/>
          </p:spPr>
        </p:pic>
      </p:gr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 name="droppedImage.png"/>
          <p:cNvPicPr>
            <a:picLocks noChangeAspect="1"/>
          </p:cNvPicPr>
          <p:nvPr/>
        </p:nvPicPr>
        <p:blipFill>
          <a:blip r:embed="rId2">
            <a:extLst/>
          </a:blip>
          <a:stretch>
            <a:fillRect/>
          </a:stretch>
        </p:blipFill>
        <p:spPr>
          <a:xfrm>
            <a:off x="4996717" y="623955"/>
            <a:ext cx="1981202" cy="1981201"/>
          </a:xfrm>
          <a:prstGeom prst="rect">
            <a:avLst/>
          </a:prstGeom>
          <a:ln w="12700">
            <a:miter lim="400000"/>
          </a:ln>
        </p:spPr>
      </p:pic>
      <p:pic>
        <p:nvPicPr>
          <p:cNvPr id="618" name="stock-illustration-5295778-wrestling-silhouettes.jpg"/>
          <p:cNvPicPr>
            <a:picLocks noChangeAspect="1"/>
          </p:cNvPicPr>
          <p:nvPr/>
        </p:nvPicPr>
        <p:blipFill>
          <a:blip r:embed="rId3">
            <a:extLst/>
          </a:blip>
          <a:stretch>
            <a:fillRect/>
          </a:stretch>
        </p:blipFill>
        <p:spPr>
          <a:xfrm>
            <a:off x="7568133" y="7330824"/>
            <a:ext cx="3267523" cy="1639660"/>
          </a:xfrm>
          <a:prstGeom prst="rect">
            <a:avLst/>
          </a:prstGeom>
          <a:ln w="12700">
            <a:miter lim="400000"/>
          </a:ln>
        </p:spPr>
      </p:pic>
      <p:pic>
        <p:nvPicPr>
          <p:cNvPr id="619" name="droppedImage.png"/>
          <p:cNvPicPr>
            <a:picLocks noChangeAspect="1"/>
          </p:cNvPicPr>
          <p:nvPr/>
        </p:nvPicPr>
        <p:blipFill>
          <a:blip r:embed="rId4">
            <a:extLst/>
          </a:blip>
          <a:stretch>
            <a:fillRect/>
          </a:stretch>
        </p:blipFill>
        <p:spPr>
          <a:xfrm>
            <a:off x="4915296" y="7676417"/>
            <a:ext cx="2313147" cy="1539294"/>
          </a:xfrm>
          <a:prstGeom prst="rect">
            <a:avLst/>
          </a:prstGeom>
          <a:ln w="12700">
            <a:miter lim="400000"/>
          </a:ln>
        </p:spPr>
      </p:pic>
      <p:pic>
        <p:nvPicPr>
          <p:cNvPr id="620" name="droppedImage.png"/>
          <p:cNvPicPr>
            <a:picLocks noChangeAspect="1"/>
          </p:cNvPicPr>
          <p:nvPr/>
        </p:nvPicPr>
        <p:blipFill>
          <a:blip r:embed="rId5">
            <a:extLst/>
          </a:blip>
          <a:stretch>
            <a:fillRect/>
          </a:stretch>
        </p:blipFill>
        <p:spPr>
          <a:xfrm>
            <a:off x="2262458" y="7046474"/>
            <a:ext cx="1989631" cy="2233642"/>
          </a:xfrm>
          <a:prstGeom prst="rect">
            <a:avLst/>
          </a:prstGeom>
          <a:ln w="12700">
            <a:miter lim="400000"/>
          </a:ln>
        </p:spPr>
      </p:pic>
      <p:pic>
        <p:nvPicPr>
          <p:cNvPr id="621"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622" name="droppedImage.png"/>
          <p:cNvPicPr>
            <a:picLocks noChangeAspect="1"/>
          </p:cNvPicPr>
          <p:nvPr/>
        </p:nvPicPr>
        <p:blipFill>
          <a:blip r:embed="rId7">
            <a:extLst/>
          </a:blip>
          <a:stretch>
            <a:fillRect/>
          </a:stretch>
        </p:blipFill>
        <p:spPr>
          <a:xfrm>
            <a:off x="7563410" y="1610477"/>
            <a:ext cx="1947562" cy="1536707"/>
          </a:xfrm>
          <a:prstGeom prst="rect">
            <a:avLst/>
          </a:prstGeom>
          <a:ln w="12700">
            <a:miter lim="400000"/>
          </a:ln>
        </p:spPr>
      </p:pic>
      <p:pic>
        <p:nvPicPr>
          <p:cNvPr id="623"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624"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625" name="Shape 625"/>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26" name="Shape 626"/>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27" name="Shape 627"/>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28" name="Shape 628"/>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629" name="droppedImage.tiff"/>
          <p:cNvPicPr>
            <a:picLocks noChangeAspect="1"/>
          </p:cNvPicPr>
          <p:nvPr/>
        </p:nvPicPr>
        <p:blipFill>
          <a:blip r:embed="rId8">
            <a:extLst/>
          </a:blip>
          <a:stretch>
            <a:fillRect/>
          </a:stretch>
        </p:blipFill>
        <p:spPr>
          <a:xfrm>
            <a:off x="3505200" y="5245100"/>
            <a:ext cx="749300" cy="749300"/>
          </a:xfrm>
          <a:prstGeom prst="rect">
            <a:avLst/>
          </a:prstGeom>
          <a:ln w="12700">
            <a:miter lim="400000"/>
          </a:ln>
        </p:spPr>
      </p:pic>
      <p:grpSp>
        <p:nvGrpSpPr>
          <p:cNvPr id="634" name="Group 634"/>
          <p:cNvGrpSpPr/>
          <p:nvPr/>
        </p:nvGrpSpPr>
        <p:grpSpPr>
          <a:xfrm>
            <a:off x="4668946" y="406400"/>
            <a:ext cx="7487606" cy="2209800"/>
            <a:chOff x="-50800" y="-50800"/>
            <a:chExt cx="7487604" cy="2209800"/>
          </a:xfrm>
        </p:grpSpPr>
        <p:grpSp>
          <p:nvGrpSpPr>
            <p:cNvPr id="632" name="Group 632"/>
            <p:cNvGrpSpPr/>
            <p:nvPr/>
          </p:nvGrpSpPr>
          <p:grpSpPr>
            <a:xfrm>
              <a:off x="-50800" y="-50800"/>
              <a:ext cx="2764632" cy="2209800"/>
              <a:chOff x="0" y="0"/>
              <a:chExt cx="2764631" cy="2209800"/>
            </a:xfrm>
          </p:grpSpPr>
          <p:pic>
            <p:nvPicPr>
              <p:cNvPr id="631" name="droppedImage.png"/>
              <p:cNvPicPr>
                <a:picLocks noChangeAspect="1"/>
              </p:cNvPicPr>
              <p:nvPr/>
            </p:nvPicPr>
            <p:blipFill>
              <a:blip r:embed="rId9">
                <a:extLst/>
              </a:blip>
              <a:srcRect t="8178" b="30108"/>
              <a:stretch>
                <a:fillRect/>
              </a:stretch>
            </p:blipFill>
            <p:spPr>
              <a:xfrm>
                <a:off x="50800" y="50800"/>
                <a:ext cx="2662996" cy="2108206"/>
              </a:xfrm>
              <a:prstGeom prst="rect">
                <a:avLst/>
              </a:prstGeom>
              <a:ln>
                <a:noFill/>
              </a:ln>
              <a:effectLst/>
            </p:spPr>
          </p:pic>
          <p:pic>
            <p:nvPicPr>
              <p:cNvPr id="630" name="Picture 629"/>
              <p:cNvPicPr>
                <a:picLocks/>
              </p:cNvPicPr>
              <p:nvPr/>
            </p:nvPicPr>
            <p:blipFill>
              <a:blip r:embed="rId10">
                <a:extLst/>
              </a:blip>
              <a:stretch>
                <a:fillRect/>
              </a:stretch>
            </p:blipFill>
            <p:spPr>
              <a:xfrm>
                <a:off x="0" y="0"/>
                <a:ext cx="2764632" cy="2209800"/>
              </a:xfrm>
              <a:prstGeom prst="rect">
                <a:avLst/>
              </a:prstGeom>
              <a:effectLst/>
            </p:spPr>
          </p:pic>
        </p:grpSp>
        <p:sp>
          <p:nvSpPr>
            <p:cNvPr id="633" name="Shape 633"/>
            <p:cNvSpPr/>
            <p:nvPr/>
          </p:nvSpPr>
          <p:spPr>
            <a:xfrm>
              <a:off x="2788604" y="130092"/>
              <a:ext cx="4648201" cy="1041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Boy/girlfriend Idol Idol</a:t>
              </a:r>
            </a:p>
          </p:txBody>
        </p:sp>
      </p:grpSp>
      <p:sp>
        <p:nvSpPr>
          <p:cNvPr id="635" name="Shape 635"/>
          <p:cNvSpPr/>
          <p:nvPr/>
        </p:nvSpPr>
        <p:spPr>
          <a:xfrm>
            <a:off x="7734535" y="49466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People Worshiper</a:t>
            </a:r>
          </a:p>
          <a:p>
            <a:r>
              <a:t>Savior</a:t>
            </a:r>
          </a:p>
        </p:txBody>
      </p:sp>
      <p:pic>
        <p:nvPicPr>
          <p:cNvPr id="636"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637" name="droppedImage.png"/>
          <p:cNvPicPr>
            <a:picLocks noChangeAspect="1"/>
          </p:cNvPicPr>
          <p:nvPr/>
        </p:nvPicPr>
        <p:blipFill>
          <a:blip r:embed="rId12">
            <a:extLst/>
          </a:blip>
          <a:srcRect t="9816" b="9806"/>
          <a:stretch>
            <a:fillRect/>
          </a:stretch>
        </p:blipFill>
        <p:spPr>
          <a:xfrm>
            <a:off x="609600" y="1460500"/>
            <a:ext cx="3797300" cy="2911764"/>
          </a:xfrm>
          <a:prstGeom prst="rect">
            <a:avLst/>
          </a:prstGeom>
          <a:ln w="12700">
            <a:miter lim="400000"/>
          </a:ln>
        </p:spPr>
      </p:pic>
      <p:pic>
        <p:nvPicPr>
          <p:cNvPr id="638" name="droppedImage.png"/>
          <p:cNvPicPr>
            <a:picLocks noChangeAspect="1"/>
          </p:cNvPicPr>
          <p:nvPr/>
        </p:nvPicPr>
        <p:blipFill>
          <a:blip r:embed="rId13">
            <a:extLst/>
          </a:blip>
          <a:srcRect l="6675" r="6540"/>
          <a:stretch>
            <a:fillRect/>
          </a:stretch>
        </p:blipFill>
        <p:spPr>
          <a:xfrm>
            <a:off x="7569200" y="1600200"/>
            <a:ext cx="3797300" cy="2911764"/>
          </a:xfrm>
          <a:prstGeom prst="rect">
            <a:avLst/>
          </a:prstGeom>
          <a:ln w="12700">
            <a:miter lim="400000"/>
          </a:ln>
        </p:spPr>
      </p:pic>
      <p:grpSp>
        <p:nvGrpSpPr>
          <p:cNvPr id="641" name="Group 641"/>
          <p:cNvGrpSpPr/>
          <p:nvPr/>
        </p:nvGrpSpPr>
        <p:grpSpPr>
          <a:xfrm>
            <a:off x="5008423" y="4609901"/>
            <a:ext cx="2097089" cy="2019698"/>
            <a:chOff x="0" y="0"/>
            <a:chExt cx="2097087" cy="2019696"/>
          </a:xfrm>
        </p:grpSpPr>
        <p:pic>
          <p:nvPicPr>
            <p:cNvPr id="640" name="droppedImage.png"/>
            <p:cNvPicPr>
              <a:picLocks noChangeAspect="1"/>
            </p:cNvPicPr>
            <p:nvPr/>
          </p:nvPicPr>
          <p:blipFill>
            <a:blip r:embed="rId14">
              <a:extLst/>
            </a:blip>
            <a:srcRect l="18448" r="16911"/>
            <a:stretch>
              <a:fillRect/>
            </a:stretch>
          </p:blipFill>
          <p:spPr>
            <a:xfrm>
              <a:off x="63500" y="63500"/>
              <a:ext cx="1970038" cy="1892782"/>
            </a:xfrm>
            <a:prstGeom prst="rect">
              <a:avLst/>
            </a:prstGeom>
            <a:ln>
              <a:noFill/>
            </a:ln>
            <a:effectLst/>
          </p:spPr>
        </p:pic>
        <p:pic>
          <p:nvPicPr>
            <p:cNvPr id="639" name="Picture 638"/>
            <p:cNvPicPr>
              <a:picLocks/>
            </p:cNvPicPr>
            <p:nvPr/>
          </p:nvPicPr>
          <p:blipFill>
            <a:blip r:embed="rId15">
              <a:extLst/>
            </a:blip>
            <a:stretch>
              <a:fillRect/>
            </a:stretch>
          </p:blipFill>
          <p:spPr>
            <a:xfrm>
              <a:off x="0" y="0"/>
              <a:ext cx="2097088" cy="2019697"/>
            </a:xfrm>
            <a:prstGeom prst="rect">
              <a:avLst/>
            </a:prstGeom>
            <a:effectLst/>
          </p:spPr>
        </p:pic>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157"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158"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159" name="droppedImage.tiff"/>
          <p:cNvPicPr>
            <a:picLocks noChangeAspect="1"/>
          </p:cNvPicPr>
          <p:nvPr/>
        </p:nvPicPr>
        <p:blipFill>
          <a:blip r:embed="rId5">
            <a:extLst/>
          </a:blip>
          <a:stretch>
            <a:fillRect/>
          </a:stretch>
        </p:blipFill>
        <p:spPr>
          <a:xfrm>
            <a:off x="5529977" y="4840829"/>
            <a:ext cx="1083783" cy="1638577"/>
          </a:xfrm>
          <a:prstGeom prst="rect">
            <a:avLst/>
          </a:prstGeom>
          <a:ln w="12700">
            <a:miter lim="400000"/>
          </a:ln>
        </p:spPr>
      </p:pic>
      <p:pic>
        <p:nvPicPr>
          <p:cNvPr id="160"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161" name="droppedImage.png"/>
          <p:cNvPicPr>
            <a:picLocks noChangeAspect="1"/>
          </p:cNvPicPr>
          <p:nvPr/>
        </p:nvPicPr>
        <p:blipFill>
          <a:blip r:embed="rId7">
            <a:extLst/>
          </a:blip>
          <a:stretch>
            <a:fillRect/>
          </a:stretch>
        </p:blipFill>
        <p:spPr>
          <a:xfrm>
            <a:off x="3128335" y="1917818"/>
            <a:ext cx="1666114" cy="1247977"/>
          </a:xfrm>
          <a:prstGeom prst="rect">
            <a:avLst/>
          </a:prstGeom>
          <a:ln w="12700">
            <a:miter lim="400000"/>
          </a:ln>
        </p:spPr>
      </p:pic>
      <p:pic>
        <p:nvPicPr>
          <p:cNvPr id="162" name="droppedImage.png"/>
          <p:cNvPicPr>
            <a:picLocks noChangeAspect="1"/>
          </p:cNvPicPr>
          <p:nvPr/>
        </p:nvPicPr>
        <p:blipFill>
          <a:blip r:embed="rId8">
            <a:extLst/>
          </a:blip>
          <a:stretch>
            <a:fillRect/>
          </a:stretch>
        </p:blipFill>
        <p:spPr>
          <a:xfrm>
            <a:off x="7309410" y="1635877"/>
            <a:ext cx="1947562" cy="1536707"/>
          </a:xfrm>
          <a:prstGeom prst="rect">
            <a:avLst/>
          </a:prstGeom>
          <a:ln w="12700">
            <a:miter lim="400000"/>
          </a:ln>
        </p:spPr>
      </p:pic>
      <p:pic>
        <p:nvPicPr>
          <p:cNvPr id="163"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164"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165" name="Shape 165"/>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66" name="Shape 166"/>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67" name="Shape 167"/>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68" name="Shape 168"/>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169" name="droppedImage.tiff"/>
          <p:cNvPicPr>
            <a:picLocks noChangeAspect="1"/>
          </p:cNvPicPr>
          <p:nvPr/>
        </p:nvPicPr>
        <p:blipFill>
          <a:blip r:embed="rId9">
            <a:extLst/>
          </a:blip>
          <a:stretch>
            <a:fillRect/>
          </a:stretch>
        </p:blipFill>
        <p:spPr>
          <a:xfrm>
            <a:off x="4737100" y="5397500"/>
            <a:ext cx="749300" cy="749300"/>
          </a:xfrm>
          <a:prstGeom prst="rect">
            <a:avLst/>
          </a:prstGeom>
          <a:ln w="12700">
            <a:miter lim="400000"/>
          </a:ln>
        </p:spPr>
      </p:pic>
      <p:sp>
        <p:nvSpPr>
          <p:cNvPr id="170" name="Shape 170"/>
          <p:cNvSpPr/>
          <p:nvPr/>
        </p:nvSpPr>
        <p:spPr>
          <a:xfrm>
            <a:off x="4673600" y="9093200"/>
            <a:ext cx="6654800" cy="1270000"/>
          </a:xfrm>
          <a:prstGeom prst="rect">
            <a:avLst/>
          </a:prstGeom>
          <a:solidFill>
            <a:srgbClr val="FFFFFF"/>
          </a:solidFill>
          <a:ln w="3175">
            <a:solidFill>
              <a:srgbClr val="FFFFFF"/>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pic>
        <p:nvPicPr>
          <p:cNvPr id="171" name="pasted-image.jpg"/>
          <p:cNvPicPr>
            <a:picLocks noChangeAspect="1"/>
          </p:cNvPicPr>
          <p:nvPr/>
        </p:nvPicPr>
        <p:blipFill>
          <a:blip r:embed="rId10">
            <a:extLst/>
          </a:blip>
          <a:stretch>
            <a:fillRect/>
          </a:stretch>
        </p:blipFill>
        <p:spPr>
          <a:xfrm>
            <a:off x="5295081" y="640143"/>
            <a:ext cx="1666114" cy="1666114"/>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 name="droppedImage.png"/>
          <p:cNvPicPr>
            <a:picLocks noChangeAspect="1"/>
          </p:cNvPicPr>
          <p:nvPr/>
        </p:nvPicPr>
        <p:blipFill>
          <a:blip r:embed="rId2">
            <a:extLst/>
          </a:blip>
          <a:stretch>
            <a:fillRect/>
          </a:stretch>
        </p:blipFill>
        <p:spPr>
          <a:xfrm>
            <a:off x="4996717" y="623955"/>
            <a:ext cx="1981202" cy="1981201"/>
          </a:xfrm>
          <a:prstGeom prst="rect">
            <a:avLst/>
          </a:prstGeom>
          <a:ln w="12700">
            <a:miter lim="400000"/>
          </a:ln>
        </p:spPr>
      </p:pic>
      <p:pic>
        <p:nvPicPr>
          <p:cNvPr id="644" name="stock-illustration-5295778-wrestling-silhouettes.jpg"/>
          <p:cNvPicPr>
            <a:picLocks noChangeAspect="1"/>
          </p:cNvPicPr>
          <p:nvPr/>
        </p:nvPicPr>
        <p:blipFill>
          <a:blip r:embed="rId3">
            <a:extLst/>
          </a:blip>
          <a:stretch>
            <a:fillRect/>
          </a:stretch>
        </p:blipFill>
        <p:spPr>
          <a:xfrm>
            <a:off x="7568133" y="7330824"/>
            <a:ext cx="3267523" cy="1639660"/>
          </a:xfrm>
          <a:prstGeom prst="rect">
            <a:avLst/>
          </a:prstGeom>
          <a:ln w="12700">
            <a:miter lim="400000"/>
          </a:ln>
        </p:spPr>
      </p:pic>
      <p:pic>
        <p:nvPicPr>
          <p:cNvPr id="645" name="droppedImage.png"/>
          <p:cNvPicPr>
            <a:picLocks noChangeAspect="1"/>
          </p:cNvPicPr>
          <p:nvPr/>
        </p:nvPicPr>
        <p:blipFill>
          <a:blip r:embed="rId4">
            <a:extLst/>
          </a:blip>
          <a:stretch>
            <a:fillRect/>
          </a:stretch>
        </p:blipFill>
        <p:spPr>
          <a:xfrm>
            <a:off x="4915296" y="7676417"/>
            <a:ext cx="2313147" cy="1539294"/>
          </a:xfrm>
          <a:prstGeom prst="rect">
            <a:avLst/>
          </a:prstGeom>
          <a:ln w="12700">
            <a:miter lim="400000"/>
          </a:ln>
        </p:spPr>
      </p:pic>
      <p:pic>
        <p:nvPicPr>
          <p:cNvPr id="646" name="droppedImage.png"/>
          <p:cNvPicPr>
            <a:picLocks noChangeAspect="1"/>
          </p:cNvPicPr>
          <p:nvPr/>
        </p:nvPicPr>
        <p:blipFill>
          <a:blip r:embed="rId5">
            <a:extLst/>
          </a:blip>
          <a:stretch>
            <a:fillRect/>
          </a:stretch>
        </p:blipFill>
        <p:spPr>
          <a:xfrm>
            <a:off x="2262458" y="7046474"/>
            <a:ext cx="1989631" cy="2233642"/>
          </a:xfrm>
          <a:prstGeom prst="rect">
            <a:avLst/>
          </a:prstGeom>
          <a:ln w="12700">
            <a:miter lim="400000"/>
          </a:ln>
        </p:spPr>
      </p:pic>
      <p:pic>
        <p:nvPicPr>
          <p:cNvPr id="647"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648" name="droppedImage.png"/>
          <p:cNvPicPr>
            <a:picLocks noChangeAspect="1"/>
          </p:cNvPicPr>
          <p:nvPr/>
        </p:nvPicPr>
        <p:blipFill>
          <a:blip r:embed="rId7">
            <a:extLst/>
          </a:blip>
          <a:stretch>
            <a:fillRect/>
          </a:stretch>
        </p:blipFill>
        <p:spPr>
          <a:xfrm>
            <a:off x="7563410" y="1610477"/>
            <a:ext cx="1947562" cy="1536707"/>
          </a:xfrm>
          <a:prstGeom prst="rect">
            <a:avLst/>
          </a:prstGeom>
          <a:ln w="12700">
            <a:miter lim="400000"/>
          </a:ln>
        </p:spPr>
      </p:pic>
      <p:pic>
        <p:nvPicPr>
          <p:cNvPr id="649"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650"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651" name="Shape 651"/>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52" name="Shape 652"/>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53" name="Shape 653"/>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54" name="Shape 654"/>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655" name="droppedImage.tiff"/>
          <p:cNvPicPr>
            <a:picLocks noChangeAspect="1"/>
          </p:cNvPicPr>
          <p:nvPr/>
        </p:nvPicPr>
        <p:blipFill>
          <a:blip r:embed="rId8">
            <a:extLst/>
          </a:blip>
          <a:stretch>
            <a:fillRect/>
          </a:stretch>
        </p:blipFill>
        <p:spPr>
          <a:xfrm>
            <a:off x="3505200" y="5245100"/>
            <a:ext cx="749300" cy="749300"/>
          </a:xfrm>
          <a:prstGeom prst="rect">
            <a:avLst/>
          </a:prstGeom>
          <a:ln w="12700">
            <a:miter lim="400000"/>
          </a:ln>
        </p:spPr>
      </p:pic>
      <p:grpSp>
        <p:nvGrpSpPr>
          <p:cNvPr id="660" name="Group 660"/>
          <p:cNvGrpSpPr/>
          <p:nvPr/>
        </p:nvGrpSpPr>
        <p:grpSpPr>
          <a:xfrm>
            <a:off x="4668946" y="406400"/>
            <a:ext cx="7487606" cy="2209800"/>
            <a:chOff x="-50800" y="-50800"/>
            <a:chExt cx="7487604" cy="2209800"/>
          </a:xfrm>
        </p:grpSpPr>
        <p:grpSp>
          <p:nvGrpSpPr>
            <p:cNvPr id="658" name="Group 658"/>
            <p:cNvGrpSpPr/>
            <p:nvPr/>
          </p:nvGrpSpPr>
          <p:grpSpPr>
            <a:xfrm>
              <a:off x="-50800" y="-50800"/>
              <a:ext cx="2764632" cy="2209800"/>
              <a:chOff x="0" y="0"/>
              <a:chExt cx="2764631" cy="2209800"/>
            </a:xfrm>
          </p:grpSpPr>
          <p:pic>
            <p:nvPicPr>
              <p:cNvPr id="657" name="droppedImage.png"/>
              <p:cNvPicPr>
                <a:picLocks noChangeAspect="1"/>
              </p:cNvPicPr>
              <p:nvPr/>
            </p:nvPicPr>
            <p:blipFill>
              <a:blip r:embed="rId9">
                <a:extLst/>
              </a:blip>
              <a:srcRect t="8178" b="30108"/>
              <a:stretch>
                <a:fillRect/>
              </a:stretch>
            </p:blipFill>
            <p:spPr>
              <a:xfrm>
                <a:off x="50800" y="50800"/>
                <a:ext cx="2662996" cy="2108206"/>
              </a:xfrm>
              <a:prstGeom prst="rect">
                <a:avLst/>
              </a:prstGeom>
              <a:ln>
                <a:noFill/>
              </a:ln>
              <a:effectLst/>
            </p:spPr>
          </p:pic>
          <p:pic>
            <p:nvPicPr>
              <p:cNvPr id="656" name="Picture 655"/>
              <p:cNvPicPr>
                <a:picLocks/>
              </p:cNvPicPr>
              <p:nvPr/>
            </p:nvPicPr>
            <p:blipFill>
              <a:blip r:embed="rId10">
                <a:extLst/>
              </a:blip>
              <a:stretch>
                <a:fillRect/>
              </a:stretch>
            </p:blipFill>
            <p:spPr>
              <a:xfrm>
                <a:off x="0" y="0"/>
                <a:ext cx="2764632" cy="2209800"/>
              </a:xfrm>
              <a:prstGeom prst="rect">
                <a:avLst/>
              </a:prstGeom>
              <a:effectLst/>
            </p:spPr>
          </p:pic>
        </p:grpSp>
        <p:sp>
          <p:nvSpPr>
            <p:cNvPr id="659" name="Shape 659"/>
            <p:cNvSpPr/>
            <p:nvPr/>
          </p:nvSpPr>
          <p:spPr>
            <a:xfrm>
              <a:off x="2788604" y="130092"/>
              <a:ext cx="4648201" cy="1041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Boy/girlfriend Idol Idol</a:t>
              </a:r>
            </a:p>
          </p:txBody>
        </p:sp>
      </p:grpSp>
      <p:sp>
        <p:nvSpPr>
          <p:cNvPr id="661" name="Shape 661"/>
          <p:cNvSpPr/>
          <p:nvPr/>
        </p:nvSpPr>
        <p:spPr>
          <a:xfrm>
            <a:off x="7734535" y="49466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People Worshiper</a:t>
            </a:r>
          </a:p>
          <a:p>
            <a:r>
              <a:t>Savior</a:t>
            </a:r>
          </a:p>
        </p:txBody>
      </p:sp>
      <p:pic>
        <p:nvPicPr>
          <p:cNvPr id="662"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663" name="droppedImage.png"/>
          <p:cNvPicPr>
            <a:picLocks noChangeAspect="1"/>
          </p:cNvPicPr>
          <p:nvPr/>
        </p:nvPicPr>
        <p:blipFill>
          <a:blip r:embed="rId12">
            <a:extLst/>
          </a:blip>
          <a:srcRect t="9816" b="9806"/>
          <a:stretch>
            <a:fillRect/>
          </a:stretch>
        </p:blipFill>
        <p:spPr>
          <a:xfrm>
            <a:off x="609600" y="1460500"/>
            <a:ext cx="3797300" cy="2911764"/>
          </a:xfrm>
          <a:prstGeom prst="rect">
            <a:avLst/>
          </a:prstGeom>
          <a:ln w="12700">
            <a:miter lim="400000"/>
          </a:ln>
        </p:spPr>
      </p:pic>
      <p:pic>
        <p:nvPicPr>
          <p:cNvPr id="664" name="droppedImage.png"/>
          <p:cNvPicPr>
            <a:picLocks noChangeAspect="1"/>
          </p:cNvPicPr>
          <p:nvPr/>
        </p:nvPicPr>
        <p:blipFill>
          <a:blip r:embed="rId13">
            <a:extLst/>
          </a:blip>
          <a:srcRect l="6675" r="6540"/>
          <a:stretch>
            <a:fillRect/>
          </a:stretch>
        </p:blipFill>
        <p:spPr>
          <a:xfrm>
            <a:off x="7569200" y="1600200"/>
            <a:ext cx="3797300" cy="2911764"/>
          </a:xfrm>
          <a:prstGeom prst="rect">
            <a:avLst/>
          </a:prstGeom>
          <a:ln w="12700">
            <a:miter lim="400000"/>
          </a:ln>
        </p:spPr>
      </p:pic>
      <p:pic>
        <p:nvPicPr>
          <p:cNvPr id="665" name="Picture 664"/>
          <p:cNvPicPr>
            <a:picLocks/>
          </p:cNvPicPr>
          <p:nvPr/>
        </p:nvPicPr>
        <p:blipFill>
          <a:blip r:embed="rId14">
            <a:extLst/>
          </a:blip>
          <a:stretch>
            <a:fillRect/>
          </a:stretch>
        </p:blipFill>
        <p:spPr>
          <a:xfrm>
            <a:off x="1765299" y="6502400"/>
            <a:ext cx="2959101" cy="3086101"/>
          </a:xfrm>
          <a:prstGeom prst="rect">
            <a:avLst/>
          </a:prstGeom>
        </p:spPr>
      </p:pic>
      <p:grpSp>
        <p:nvGrpSpPr>
          <p:cNvPr id="669" name="Group 669"/>
          <p:cNvGrpSpPr/>
          <p:nvPr/>
        </p:nvGrpSpPr>
        <p:grpSpPr>
          <a:xfrm>
            <a:off x="5008423" y="4609901"/>
            <a:ext cx="2097089" cy="2019698"/>
            <a:chOff x="0" y="0"/>
            <a:chExt cx="2097087" cy="2019696"/>
          </a:xfrm>
        </p:grpSpPr>
        <p:pic>
          <p:nvPicPr>
            <p:cNvPr id="668" name="droppedImage.png"/>
            <p:cNvPicPr>
              <a:picLocks noChangeAspect="1"/>
            </p:cNvPicPr>
            <p:nvPr/>
          </p:nvPicPr>
          <p:blipFill>
            <a:blip r:embed="rId15">
              <a:extLst/>
            </a:blip>
            <a:srcRect l="18448" r="16911"/>
            <a:stretch>
              <a:fillRect/>
            </a:stretch>
          </p:blipFill>
          <p:spPr>
            <a:xfrm>
              <a:off x="63500" y="63500"/>
              <a:ext cx="1970038" cy="1892782"/>
            </a:xfrm>
            <a:prstGeom prst="rect">
              <a:avLst/>
            </a:prstGeom>
            <a:ln>
              <a:noFill/>
            </a:ln>
            <a:effectLst/>
          </p:spPr>
        </p:pic>
        <p:pic>
          <p:nvPicPr>
            <p:cNvPr id="667" name="Picture 666"/>
            <p:cNvPicPr>
              <a:picLocks/>
            </p:cNvPicPr>
            <p:nvPr/>
          </p:nvPicPr>
          <p:blipFill>
            <a:blip r:embed="rId16">
              <a:extLst/>
            </a:blip>
            <a:stretch>
              <a:fillRect/>
            </a:stretch>
          </p:blipFill>
          <p:spPr>
            <a:xfrm>
              <a:off x="0" y="0"/>
              <a:ext cx="2097088" cy="2019697"/>
            </a:xfrm>
            <a:prstGeom prst="rect">
              <a:avLst/>
            </a:prstGeom>
            <a:effectLst/>
          </p:spPr>
        </p:pic>
      </p:gr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 name="droppedImage.png"/>
          <p:cNvPicPr>
            <a:picLocks noChangeAspect="1"/>
          </p:cNvPicPr>
          <p:nvPr/>
        </p:nvPicPr>
        <p:blipFill>
          <a:blip r:embed="rId2">
            <a:extLst/>
          </a:blip>
          <a:stretch>
            <a:fillRect/>
          </a:stretch>
        </p:blipFill>
        <p:spPr>
          <a:xfrm>
            <a:off x="4996717" y="623955"/>
            <a:ext cx="1981202" cy="1981201"/>
          </a:xfrm>
          <a:prstGeom prst="rect">
            <a:avLst/>
          </a:prstGeom>
          <a:ln w="12700">
            <a:miter lim="400000"/>
          </a:ln>
        </p:spPr>
      </p:pic>
      <p:pic>
        <p:nvPicPr>
          <p:cNvPr id="672" name="stock-illustration-5295778-wrestling-silhouettes.jpg"/>
          <p:cNvPicPr>
            <a:picLocks noChangeAspect="1"/>
          </p:cNvPicPr>
          <p:nvPr/>
        </p:nvPicPr>
        <p:blipFill>
          <a:blip r:embed="rId3">
            <a:extLst/>
          </a:blip>
          <a:stretch>
            <a:fillRect/>
          </a:stretch>
        </p:blipFill>
        <p:spPr>
          <a:xfrm>
            <a:off x="7568133" y="7330824"/>
            <a:ext cx="3267523" cy="1639660"/>
          </a:xfrm>
          <a:prstGeom prst="rect">
            <a:avLst/>
          </a:prstGeom>
          <a:ln w="12700">
            <a:miter lim="400000"/>
          </a:ln>
        </p:spPr>
      </p:pic>
      <p:pic>
        <p:nvPicPr>
          <p:cNvPr id="673" name="droppedImage.png"/>
          <p:cNvPicPr>
            <a:picLocks noChangeAspect="1"/>
          </p:cNvPicPr>
          <p:nvPr/>
        </p:nvPicPr>
        <p:blipFill>
          <a:blip r:embed="rId4">
            <a:extLst/>
          </a:blip>
          <a:stretch>
            <a:fillRect/>
          </a:stretch>
        </p:blipFill>
        <p:spPr>
          <a:xfrm>
            <a:off x="4915296" y="7676417"/>
            <a:ext cx="2313147" cy="1539294"/>
          </a:xfrm>
          <a:prstGeom prst="rect">
            <a:avLst/>
          </a:prstGeom>
          <a:ln w="12700">
            <a:miter lim="400000"/>
          </a:ln>
        </p:spPr>
      </p:pic>
      <p:pic>
        <p:nvPicPr>
          <p:cNvPr id="674" name="droppedImage.png"/>
          <p:cNvPicPr>
            <a:picLocks noChangeAspect="1"/>
          </p:cNvPicPr>
          <p:nvPr/>
        </p:nvPicPr>
        <p:blipFill>
          <a:blip r:embed="rId5">
            <a:extLst/>
          </a:blip>
          <a:stretch>
            <a:fillRect/>
          </a:stretch>
        </p:blipFill>
        <p:spPr>
          <a:xfrm>
            <a:off x="2262458" y="7046474"/>
            <a:ext cx="1989631" cy="2233642"/>
          </a:xfrm>
          <a:prstGeom prst="rect">
            <a:avLst/>
          </a:prstGeom>
          <a:ln w="12700">
            <a:miter lim="400000"/>
          </a:ln>
        </p:spPr>
      </p:pic>
      <p:pic>
        <p:nvPicPr>
          <p:cNvPr id="675"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676" name="droppedImage.png"/>
          <p:cNvPicPr>
            <a:picLocks noChangeAspect="1"/>
          </p:cNvPicPr>
          <p:nvPr/>
        </p:nvPicPr>
        <p:blipFill>
          <a:blip r:embed="rId7">
            <a:extLst/>
          </a:blip>
          <a:stretch>
            <a:fillRect/>
          </a:stretch>
        </p:blipFill>
        <p:spPr>
          <a:xfrm>
            <a:off x="7563410" y="1610477"/>
            <a:ext cx="1947562" cy="1536707"/>
          </a:xfrm>
          <a:prstGeom prst="rect">
            <a:avLst/>
          </a:prstGeom>
          <a:ln w="12700">
            <a:miter lim="400000"/>
          </a:ln>
        </p:spPr>
      </p:pic>
      <p:pic>
        <p:nvPicPr>
          <p:cNvPr id="677"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678"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679" name="Shape 679"/>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80" name="Shape 680"/>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81" name="Shape 681"/>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682" name="Shape 682"/>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683" name="droppedImage.tiff"/>
          <p:cNvPicPr>
            <a:picLocks noChangeAspect="1"/>
          </p:cNvPicPr>
          <p:nvPr/>
        </p:nvPicPr>
        <p:blipFill>
          <a:blip r:embed="rId8">
            <a:extLst/>
          </a:blip>
          <a:stretch>
            <a:fillRect/>
          </a:stretch>
        </p:blipFill>
        <p:spPr>
          <a:xfrm>
            <a:off x="3505200" y="5245100"/>
            <a:ext cx="749300" cy="749300"/>
          </a:xfrm>
          <a:prstGeom prst="rect">
            <a:avLst/>
          </a:prstGeom>
          <a:ln w="12700">
            <a:miter lim="400000"/>
          </a:ln>
        </p:spPr>
      </p:pic>
      <p:grpSp>
        <p:nvGrpSpPr>
          <p:cNvPr id="688" name="Group 688"/>
          <p:cNvGrpSpPr/>
          <p:nvPr/>
        </p:nvGrpSpPr>
        <p:grpSpPr>
          <a:xfrm>
            <a:off x="4668946" y="406400"/>
            <a:ext cx="7487606" cy="2209800"/>
            <a:chOff x="-50800" y="-50800"/>
            <a:chExt cx="7487604" cy="2209800"/>
          </a:xfrm>
        </p:grpSpPr>
        <p:grpSp>
          <p:nvGrpSpPr>
            <p:cNvPr id="686" name="Group 686"/>
            <p:cNvGrpSpPr/>
            <p:nvPr/>
          </p:nvGrpSpPr>
          <p:grpSpPr>
            <a:xfrm>
              <a:off x="-50800" y="-50800"/>
              <a:ext cx="2764632" cy="2209800"/>
              <a:chOff x="0" y="0"/>
              <a:chExt cx="2764631" cy="2209800"/>
            </a:xfrm>
          </p:grpSpPr>
          <p:pic>
            <p:nvPicPr>
              <p:cNvPr id="685" name="droppedImage.png"/>
              <p:cNvPicPr>
                <a:picLocks noChangeAspect="1"/>
              </p:cNvPicPr>
              <p:nvPr/>
            </p:nvPicPr>
            <p:blipFill>
              <a:blip r:embed="rId9">
                <a:extLst/>
              </a:blip>
              <a:srcRect t="8178" b="30108"/>
              <a:stretch>
                <a:fillRect/>
              </a:stretch>
            </p:blipFill>
            <p:spPr>
              <a:xfrm>
                <a:off x="50800" y="50800"/>
                <a:ext cx="2662996" cy="2108206"/>
              </a:xfrm>
              <a:prstGeom prst="rect">
                <a:avLst/>
              </a:prstGeom>
              <a:ln>
                <a:noFill/>
              </a:ln>
              <a:effectLst/>
            </p:spPr>
          </p:pic>
          <p:pic>
            <p:nvPicPr>
              <p:cNvPr id="684" name="Picture 683"/>
              <p:cNvPicPr>
                <a:picLocks/>
              </p:cNvPicPr>
              <p:nvPr/>
            </p:nvPicPr>
            <p:blipFill>
              <a:blip r:embed="rId10">
                <a:extLst/>
              </a:blip>
              <a:stretch>
                <a:fillRect/>
              </a:stretch>
            </p:blipFill>
            <p:spPr>
              <a:xfrm>
                <a:off x="0" y="0"/>
                <a:ext cx="2764632" cy="2209800"/>
              </a:xfrm>
              <a:prstGeom prst="rect">
                <a:avLst/>
              </a:prstGeom>
              <a:effectLst/>
            </p:spPr>
          </p:pic>
        </p:grpSp>
        <p:sp>
          <p:nvSpPr>
            <p:cNvPr id="687" name="Shape 687"/>
            <p:cNvSpPr/>
            <p:nvPr/>
          </p:nvSpPr>
          <p:spPr>
            <a:xfrm>
              <a:off x="2788604" y="130092"/>
              <a:ext cx="4648201" cy="1041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Boy/girlfriend Idol Idol</a:t>
              </a:r>
            </a:p>
          </p:txBody>
        </p:sp>
      </p:grpSp>
      <p:sp>
        <p:nvSpPr>
          <p:cNvPr id="689" name="Shape 689"/>
          <p:cNvSpPr/>
          <p:nvPr/>
        </p:nvSpPr>
        <p:spPr>
          <a:xfrm>
            <a:off x="7734535" y="49466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People Worshiper</a:t>
            </a:r>
          </a:p>
          <a:p>
            <a:r>
              <a:t>Savior</a:t>
            </a:r>
          </a:p>
        </p:txBody>
      </p:sp>
      <p:pic>
        <p:nvPicPr>
          <p:cNvPr id="690"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691" name="droppedImage.png"/>
          <p:cNvPicPr>
            <a:picLocks noChangeAspect="1"/>
          </p:cNvPicPr>
          <p:nvPr/>
        </p:nvPicPr>
        <p:blipFill>
          <a:blip r:embed="rId12">
            <a:extLst/>
          </a:blip>
          <a:srcRect t="9816" b="9806"/>
          <a:stretch>
            <a:fillRect/>
          </a:stretch>
        </p:blipFill>
        <p:spPr>
          <a:xfrm>
            <a:off x="609600" y="1460500"/>
            <a:ext cx="3797300" cy="2911764"/>
          </a:xfrm>
          <a:prstGeom prst="rect">
            <a:avLst/>
          </a:prstGeom>
          <a:ln w="12700">
            <a:miter lim="400000"/>
          </a:ln>
        </p:spPr>
      </p:pic>
      <p:pic>
        <p:nvPicPr>
          <p:cNvPr id="692" name="droppedImage.png"/>
          <p:cNvPicPr>
            <a:picLocks noChangeAspect="1"/>
          </p:cNvPicPr>
          <p:nvPr/>
        </p:nvPicPr>
        <p:blipFill>
          <a:blip r:embed="rId13">
            <a:extLst/>
          </a:blip>
          <a:srcRect l="6675" r="6540"/>
          <a:stretch>
            <a:fillRect/>
          </a:stretch>
        </p:blipFill>
        <p:spPr>
          <a:xfrm>
            <a:off x="7569200" y="1600200"/>
            <a:ext cx="3797300" cy="2911764"/>
          </a:xfrm>
          <a:prstGeom prst="rect">
            <a:avLst/>
          </a:prstGeom>
          <a:ln w="12700">
            <a:miter lim="400000"/>
          </a:ln>
        </p:spPr>
      </p:pic>
      <p:pic>
        <p:nvPicPr>
          <p:cNvPr id="693" name="Picture 692"/>
          <p:cNvPicPr>
            <a:picLocks/>
          </p:cNvPicPr>
          <p:nvPr/>
        </p:nvPicPr>
        <p:blipFill>
          <a:blip r:embed="rId14">
            <a:extLst/>
          </a:blip>
          <a:stretch>
            <a:fillRect/>
          </a:stretch>
        </p:blipFill>
        <p:spPr>
          <a:xfrm>
            <a:off x="4602159" y="6620244"/>
            <a:ext cx="2959101" cy="3086101"/>
          </a:xfrm>
          <a:prstGeom prst="rect">
            <a:avLst/>
          </a:prstGeom>
        </p:spPr>
      </p:pic>
      <p:grpSp>
        <p:nvGrpSpPr>
          <p:cNvPr id="697" name="Group 697"/>
          <p:cNvGrpSpPr/>
          <p:nvPr/>
        </p:nvGrpSpPr>
        <p:grpSpPr>
          <a:xfrm>
            <a:off x="5008423" y="4609901"/>
            <a:ext cx="2097089" cy="2019698"/>
            <a:chOff x="0" y="0"/>
            <a:chExt cx="2097087" cy="2019696"/>
          </a:xfrm>
        </p:grpSpPr>
        <p:pic>
          <p:nvPicPr>
            <p:cNvPr id="696" name="droppedImage.png"/>
            <p:cNvPicPr>
              <a:picLocks noChangeAspect="1"/>
            </p:cNvPicPr>
            <p:nvPr/>
          </p:nvPicPr>
          <p:blipFill>
            <a:blip r:embed="rId15">
              <a:extLst/>
            </a:blip>
            <a:srcRect l="18448" r="16911"/>
            <a:stretch>
              <a:fillRect/>
            </a:stretch>
          </p:blipFill>
          <p:spPr>
            <a:xfrm>
              <a:off x="63500" y="63500"/>
              <a:ext cx="1970038" cy="1892782"/>
            </a:xfrm>
            <a:prstGeom prst="rect">
              <a:avLst/>
            </a:prstGeom>
            <a:ln>
              <a:noFill/>
            </a:ln>
            <a:effectLst/>
          </p:spPr>
        </p:pic>
        <p:pic>
          <p:nvPicPr>
            <p:cNvPr id="695" name="Picture 694"/>
            <p:cNvPicPr>
              <a:picLocks/>
            </p:cNvPicPr>
            <p:nvPr/>
          </p:nvPicPr>
          <p:blipFill>
            <a:blip r:embed="rId16">
              <a:extLst/>
            </a:blip>
            <a:stretch>
              <a:fillRect/>
            </a:stretch>
          </p:blipFill>
          <p:spPr>
            <a:xfrm>
              <a:off x="0" y="0"/>
              <a:ext cx="2097088" cy="2019697"/>
            </a:xfrm>
            <a:prstGeom prst="rect">
              <a:avLst/>
            </a:prstGeom>
            <a:effectLst/>
          </p:spPr>
        </p:pic>
      </p:gr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 name="droppedImage.png"/>
          <p:cNvPicPr>
            <a:picLocks noChangeAspect="1"/>
          </p:cNvPicPr>
          <p:nvPr/>
        </p:nvPicPr>
        <p:blipFill>
          <a:blip r:embed="rId2">
            <a:extLst/>
          </a:blip>
          <a:stretch>
            <a:fillRect/>
          </a:stretch>
        </p:blipFill>
        <p:spPr>
          <a:xfrm>
            <a:off x="4996717" y="623955"/>
            <a:ext cx="1981202" cy="1981201"/>
          </a:xfrm>
          <a:prstGeom prst="rect">
            <a:avLst/>
          </a:prstGeom>
          <a:ln w="12700">
            <a:miter lim="400000"/>
          </a:ln>
        </p:spPr>
      </p:pic>
      <p:pic>
        <p:nvPicPr>
          <p:cNvPr id="700" name="stock-illustration-5295778-wrestling-silhouettes.jpg"/>
          <p:cNvPicPr>
            <a:picLocks noChangeAspect="1"/>
          </p:cNvPicPr>
          <p:nvPr/>
        </p:nvPicPr>
        <p:blipFill>
          <a:blip r:embed="rId3">
            <a:extLst/>
          </a:blip>
          <a:stretch>
            <a:fillRect/>
          </a:stretch>
        </p:blipFill>
        <p:spPr>
          <a:xfrm>
            <a:off x="7568133" y="7330824"/>
            <a:ext cx="3267523" cy="1639660"/>
          </a:xfrm>
          <a:prstGeom prst="rect">
            <a:avLst/>
          </a:prstGeom>
          <a:ln w="12700">
            <a:miter lim="400000"/>
          </a:ln>
        </p:spPr>
      </p:pic>
      <p:pic>
        <p:nvPicPr>
          <p:cNvPr id="701" name="droppedImage.png"/>
          <p:cNvPicPr>
            <a:picLocks noChangeAspect="1"/>
          </p:cNvPicPr>
          <p:nvPr/>
        </p:nvPicPr>
        <p:blipFill>
          <a:blip r:embed="rId4">
            <a:extLst/>
          </a:blip>
          <a:stretch>
            <a:fillRect/>
          </a:stretch>
        </p:blipFill>
        <p:spPr>
          <a:xfrm>
            <a:off x="4915296" y="7676417"/>
            <a:ext cx="2313147" cy="1539294"/>
          </a:xfrm>
          <a:prstGeom prst="rect">
            <a:avLst/>
          </a:prstGeom>
          <a:ln w="12700">
            <a:miter lim="400000"/>
          </a:ln>
        </p:spPr>
      </p:pic>
      <p:pic>
        <p:nvPicPr>
          <p:cNvPr id="702" name="droppedImage.png"/>
          <p:cNvPicPr>
            <a:picLocks noChangeAspect="1"/>
          </p:cNvPicPr>
          <p:nvPr/>
        </p:nvPicPr>
        <p:blipFill>
          <a:blip r:embed="rId5">
            <a:extLst/>
          </a:blip>
          <a:stretch>
            <a:fillRect/>
          </a:stretch>
        </p:blipFill>
        <p:spPr>
          <a:xfrm>
            <a:off x="2262458" y="7046474"/>
            <a:ext cx="1989631" cy="2233642"/>
          </a:xfrm>
          <a:prstGeom prst="rect">
            <a:avLst/>
          </a:prstGeom>
          <a:ln w="12700">
            <a:miter lim="400000"/>
          </a:ln>
        </p:spPr>
      </p:pic>
      <p:pic>
        <p:nvPicPr>
          <p:cNvPr id="703"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704" name="droppedImage.png"/>
          <p:cNvPicPr>
            <a:picLocks noChangeAspect="1"/>
          </p:cNvPicPr>
          <p:nvPr/>
        </p:nvPicPr>
        <p:blipFill>
          <a:blip r:embed="rId7">
            <a:extLst/>
          </a:blip>
          <a:stretch>
            <a:fillRect/>
          </a:stretch>
        </p:blipFill>
        <p:spPr>
          <a:xfrm>
            <a:off x="7563410" y="1610477"/>
            <a:ext cx="1947562" cy="1536707"/>
          </a:xfrm>
          <a:prstGeom prst="rect">
            <a:avLst/>
          </a:prstGeom>
          <a:ln w="12700">
            <a:miter lim="400000"/>
          </a:ln>
        </p:spPr>
      </p:pic>
      <p:pic>
        <p:nvPicPr>
          <p:cNvPr id="705"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706"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707" name="Shape 707"/>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8" name="Shape 708"/>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9" name="Shape 709"/>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10" name="Shape 710"/>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711" name="droppedImage.tiff"/>
          <p:cNvPicPr>
            <a:picLocks noChangeAspect="1"/>
          </p:cNvPicPr>
          <p:nvPr/>
        </p:nvPicPr>
        <p:blipFill>
          <a:blip r:embed="rId8">
            <a:extLst/>
          </a:blip>
          <a:stretch>
            <a:fillRect/>
          </a:stretch>
        </p:blipFill>
        <p:spPr>
          <a:xfrm>
            <a:off x="3505200" y="5245100"/>
            <a:ext cx="749300" cy="749300"/>
          </a:xfrm>
          <a:prstGeom prst="rect">
            <a:avLst/>
          </a:prstGeom>
          <a:ln w="12700">
            <a:miter lim="400000"/>
          </a:ln>
        </p:spPr>
      </p:pic>
      <p:grpSp>
        <p:nvGrpSpPr>
          <p:cNvPr id="716" name="Group 716"/>
          <p:cNvGrpSpPr/>
          <p:nvPr/>
        </p:nvGrpSpPr>
        <p:grpSpPr>
          <a:xfrm>
            <a:off x="4668946" y="406400"/>
            <a:ext cx="7487606" cy="2209800"/>
            <a:chOff x="-50800" y="-50800"/>
            <a:chExt cx="7487604" cy="2209800"/>
          </a:xfrm>
        </p:grpSpPr>
        <p:grpSp>
          <p:nvGrpSpPr>
            <p:cNvPr id="714" name="Group 714"/>
            <p:cNvGrpSpPr/>
            <p:nvPr/>
          </p:nvGrpSpPr>
          <p:grpSpPr>
            <a:xfrm>
              <a:off x="-50800" y="-50800"/>
              <a:ext cx="2764632" cy="2209800"/>
              <a:chOff x="0" y="0"/>
              <a:chExt cx="2764631" cy="2209800"/>
            </a:xfrm>
          </p:grpSpPr>
          <p:pic>
            <p:nvPicPr>
              <p:cNvPr id="713" name="droppedImage.png"/>
              <p:cNvPicPr>
                <a:picLocks noChangeAspect="1"/>
              </p:cNvPicPr>
              <p:nvPr/>
            </p:nvPicPr>
            <p:blipFill>
              <a:blip r:embed="rId9">
                <a:extLst/>
              </a:blip>
              <a:srcRect t="8178" b="30108"/>
              <a:stretch>
                <a:fillRect/>
              </a:stretch>
            </p:blipFill>
            <p:spPr>
              <a:xfrm>
                <a:off x="50800" y="50800"/>
                <a:ext cx="2662996" cy="2108206"/>
              </a:xfrm>
              <a:prstGeom prst="rect">
                <a:avLst/>
              </a:prstGeom>
              <a:ln>
                <a:noFill/>
              </a:ln>
              <a:effectLst/>
            </p:spPr>
          </p:pic>
          <p:pic>
            <p:nvPicPr>
              <p:cNvPr id="712" name="Picture 711"/>
              <p:cNvPicPr>
                <a:picLocks/>
              </p:cNvPicPr>
              <p:nvPr/>
            </p:nvPicPr>
            <p:blipFill>
              <a:blip r:embed="rId10">
                <a:extLst/>
              </a:blip>
              <a:stretch>
                <a:fillRect/>
              </a:stretch>
            </p:blipFill>
            <p:spPr>
              <a:xfrm>
                <a:off x="0" y="0"/>
                <a:ext cx="2764632" cy="2209800"/>
              </a:xfrm>
              <a:prstGeom prst="rect">
                <a:avLst/>
              </a:prstGeom>
              <a:effectLst/>
            </p:spPr>
          </p:pic>
        </p:grpSp>
        <p:sp>
          <p:nvSpPr>
            <p:cNvPr id="715" name="Shape 715"/>
            <p:cNvSpPr/>
            <p:nvPr/>
          </p:nvSpPr>
          <p:spPr>
            <a:xfrm>
              <a:off x="2788604" y="130092"/>
              <a:ext cx="4648201" cy="1041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r>
                <a:t>- Boy/girlfriend Idol Idol</a:t>
              </a:r>
            </a:p>
          </p:txBody>
        </p:sp>
      </p:grpSp>
      <p:sp>
        <p:nvSpPr>
          <p:cNvPr id="717" name="Shape 717"/>
          <p:cNvSpPr/>
          <p:nvPr/>
        </p:nvSpPr>
        <p:spPr>
          <a:xfrm>
            <a:off x="7734535" y="49466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People Worshiper</a:t>
            </a:r>
          </a:p>
          <a:p>
            <a:r>
              <a:t>Savior</a:t>
            </a:r>
          </a:p>
        </p:txBody>
      </p:sp>
      <p:pic>
        <p:nvPicPr>
          <p:cNvPr id="718" name="droppedImage.png"/>
          <p:cNvPicPr>
            <a:picLocks noChangeAspect="1"/>
          </p:cNvPicPr>
          <p:nvPr/>
        </p:nvPicPr>
        <p:blipFill>
          <a:blip r:embed="rId11">
            <a:extLst/>
          </a:blip>
          <a:stretch>
            <a:fillRect/>
          </a:stretch>
        </p:blipFill>
        <p:spPr>
          <a:xfrm>
            <a:off x="2937835" y="1765418"/>
            <a:ext cx="1666114" cy="1247977"/>
          </a:xfrm>
          <a:prstGeom prst="rect">
            <a:avLst/>
          </a:prstGeom>
          <a:ln w="12700">
            <a:miter lim="400000"/>
          </a:ln>
        </p:spPr>
      </p:pic>
      <p:pic>
        <p:nvPicPr>
          <p:cNvPr id="719" name="droppedImage.png"/>
          <p:cNvPicPr>
            <a:picLocks noChangeAspect="1"/>
          </p:cNvPicPr>
          <p:nvPr/>
        </p:nvPicPr>
        <p:blipFill>
          <a:blip r:embed="rId12">
            <a:extLst/>
          </a:blip>
          <a:srcRect t="9816" b="9806"/>
          <a:stretch>
            <a:fillRect/>
          </a:stretch>
        </p:blipFill>
        <p:spPr>
          <a:xfrm>
            <a:off x="609600" y="1460500"/>
            <a:ext cx="3797300" cy="2911764"/>
          </a:xfrm>
          <a:prstGeom prst="rect">
            <a:avLst/>
          </a:prstGeom>
          <a:ln w="12700">
            <a:miter lim="400000"/>
          </a:ln>
        </p:spPr>
      </p:pic>
      <p:pic>
        <p:nvPicPr>
          <p:cNvPr id="720" name="droppedImage.png"/>
          <p:cNvPicPr>
            <a:picLocks noChangeAspect="1"/>
          </p:cNvPicPr>
          <p:nvPr/>
        </p:nvPicPr>
        <p:blipFill>
          <a:blip r:embed="rId13">
            <a:extLst/>
          </a:blip>
          <a:srcRect l="6675" r="6540"/>
          <a:stretch>
            <a:fillRect/>
          </a:stretch>
        </p:blipFill>
        <p:spPr>
          <a:xfrm>
            <a:off x="7569200" y="1600200"/>
            <a:ext cx="3797300" cy="2911764"/>
          </a:xfrm>
          <a:prstGeom prst="rect">
            <a:avLst/>
          </a:prstGeom>
          <a:ln w="12700">
            <a:miter lim="400000"/>
          </a:ln>
        </p:spPr>
      </p:pic>
      <p:grpSp>
        <p:nvGrpSpPr>
          <p:cNvPr id="723" name="Group 723"/>
          <p:cNvGrpSpPr/>
          <p:nvPr/>
        </p:nvGrpSpPr>
        <p:grpSpPr>
          <a:xfrm>
            <a:off x="5008423" y="4609901"/>
            <a:ext cx="2097089" cy="2019698"/>
            <a:chOff x="0" y="0"/>
            <a:chExt cx="2097087" cy="2019696"/>
          </a:xfrm>
        </p:grpSpPr>
        <p:pic>
          <p:nvPicPr>
            <p:cNvPr id="722" name="droppedImage.png"/>
            <p:cNvPicPr>
              <a:picLocks noChangeAspect="1"/>
            </p:cNvPicPr>
            <p:nvPr/>
          </p:nvPicPr>
          <p:blipFill>
            <a:blip r:embed="rId14">
              <a:extLst/>
            </a:blip>
            <a:srcRect l="18448" r="16911"/>
            <a:stretch>
              <a:fillRect/>
            </a:stretch>
          </p:blipFill>
          <p:spPr>
            <a:xfrm>
              <a:off x="63500" y="63500"/>
              <a:ext cx="1970038" cy="1892782"/>
            </a:xfrm>
            <a:prstGeom prst="rect">
              <a:avLst/>
            </a:prstGeom>
            <a:ln>
              <a:noFill/>
            </a:ln>
            <a:effectLst/>
          </p:spPr>
        </p:pic>
        <p:pic>
          <p:nvPicPr>
            <p:cNvPr id="721" name="Picture 720"/>
            <p:cNvPicPr>
              <a:picLocks/>
            </p:cNvPicPr>
            <p:nvPr/>
          </p:nvPicPr>
          <p:blipFill>
            <a:blip r:embed="rId15">
              <a:extLst/>
            </a:blip>
            <a:stretch>
              <a:fillRect/>
            </a:stretch>
          </p:blipFill>
          <p:spPr>
            <a:xfrm>
              <a:off x="0" y="0"/>
              <a:ext cx="2097088" cy="2019697"/>
            </a:xfrm>
            <a:prstGeom prst="rect">
              <a:avLst/>
            </a:prstGeom>
            <a:effectLst/>
          </p:spPr>
        </p:pic>
      </p:grpSp>
      <p:pic>
        <p:nvPicPr>
          <p:cNvPr id="724" name="Picture 723"/>
          <p:cNvPicPr>
            <a:picLocks/>
          </p:cNvPicPr>
          <p:nvPr/>
        </p:nvPicPr>
        <p:blipFill>
          <a:blip r:embed="rId16">
            <a:extLst/>
          </a:blip>
          <a:stretch>
            <a:fillRect/>
          </a:stretch>
        </p:blipFill>
        <p:spPr>
          <a:xfrm>
            <a:off x="7722344" y="6502400"/>
            <a:ext cx="2959101" cy="3086101"/>
          </a:xfrm>
          <a:prstGeom prst="rect">
            <a:avLst/>
          </a:prstGeo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728"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729"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730"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731"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732"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733"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734" name="Shape 734"/>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35" name="Shape 735"/>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36" name="Shape 736"/>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37" name="Shape 737"/>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738" name="droppedImage.tiff"/>
          <p:cNvPicPr>
            <a:picLocks noChangeAspect="1"/>
          </p:cNvPicPr>
          <p:nvPr/>
        </p:nvPicPr>
        <p:blipFill>
          <a:blip r:embed="rId7">
            <a:extLst/>
          </a:blip>
          <a:stretch>
            <a:fillRect/>
          </a:stretch>
        </p:blipFill>
        <p:spPr>
          <a:xfrm>
            <a:off x="3708400" y="5130800"/>
            <a:ext cx="749300" cy="749300"/>
          </a:xfrm>
          <a:prstGeom prst="rect">
            <a:avLst/>
          </a:prstGeom>
          <a:ln w="12700">
            <a:miter lim="400000"/>
          </a:ln>
        </p:spPr>
      </p:pic>
      <p:sp>
        <p:nvSpPr>
          <p:cNvPr id="739" name="Shape 739"/>
          <p:cNvSpPr/>
          <p:nvPr/>
        </p:nvSpPr>
        <p:spPr>
          <a:xfrm>
            <a:off x="7484336" y="5219700"/>
            <a:ext cx="4248672"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Puppet master</a:t>
            </a:r>
          </a:p>
        </p:txBody>
      </p:sp>
      <p:pic>
        <p:nvPicPr>
          <p:cNvPr id="740" name="droppedImage.png"/>
          <p:cNvPicPr>
            <a:picLocks noChangeAspect="1"/>
          </p:cNvPicPr>
          <p:nvPr/>
        </p:nvPicPr>
        <p:blipFill>
          <a:blip r:embed="rId8">
            <a:extLst/>
          </a:blip>
          <a:stretch>
            <a:fillRect/>
          </a:stretch>
        </p:blipFill>
        <p:spPr>
          <a:xfrm>
            <a:off x="2937835" y="1765418"/>
            <a:ext cx="1666114" cy="1247977"/>
          </a:xfrm>
          <a:prstGeom prst="rect">
            <a:avLst/>
          </a:prstGeom>
          <a:ln w="12700">
            <a:miter lim="400000"/>
          </a:ln>
        </p:spPr>
      </p:pic>
      <p:pic>
        <p:nvPicPr>
          <p:cNvPr id="741" name="droppedImage.png"/>
          <p:cNvPicPr>
            <a:picLocks noChangeAspect="1"/>
          </p:cNvPicPr>
          <p:nvPr/>
        </p:nvPicPr>
        <p:blipFill>
          <a:blip r:embed="rId9">
            <a:extLst/>
          </a:blip>
          <a:stretch>
            <a:fillRect/>
          </a:stretch>
        </p:blipFill>
        <p:spPr>
          <a:xfrm>
            <a:off x="4933217" y="700155"/>
            <a:ext cx="2120902" cy="2120901"/>
          </a:xfrm>
          <a:prstGeom prst="rect">
            <a:avLst/>
          </a:prstGeom>
          <a:ln w="12700">
            <a:miter lim="400000"/>
          </a:ln>
        </p:spPr>
      </p:pic>
      <p:pic>
        <p:nvPicPr>
          <p:cNvPr id="742" name="droppedImage.png"/>
          <p:cNvPicPr>
            <a:picLocks noChangeAspect="1"/>
          </p:cNvPicPr>
          <p:nvPr/>
        </p:nvPicPr>
        <p:blipFill>
          <a:blip r:embed="rId10">
            <a:extLst/>
          </a:blip>
          <a:srcRect l="2159" t="4234" r="2574" b="4234"/>
          <a:stretch>
            <a:fillRect/>
          </a:stretch>
        </p:blipFill>
        <p:spPr>
          <a:xfrm>
            <a:off x="5139392" y="4780790"/>
            <a:ext cx="1835143" cy="1763176"/>
          </a:xfrm>
          <a:prstGeom prst="rect">
            <a:avLst/>
          </a:prstGeom>
          <a:ln w="12700">
            <a:miter lim="400000"/>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745"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746"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747"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748"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749"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750"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751" name="Shape 751"/>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52" name="Shape 752"/>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53" name="Shape 753"/>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54" name="Shape 754"/>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755" name="droppedImage.tiff"/>
          <p:cNvPicPr>
            <a:picLocks noChangeAspect="1"/>
          </p:cNvPicPr>
          <p:nvPr/>
        </p:nvPicPr>
        <p:blipFill>
          <a:blip r:embed="rId7">
            <a:extLst/>
          </a:blip>
          <a:stretch>
            <a:fillRect/>
          </a:stretch>
        </p:blipFill>
        <p:spPr>
          <a:xfrm>
            <a:off x="3708400" y="5130800"/>
            <a:ext cx="749300" cy="749300"/>
          </a:xfrm>
          <a:prstGeom prst="rect">
            <a:avLst/>
          </a:prstGeom>
          <a:ln w="12700">
            <a:miter lim="400000"/>
          </a:ln>
        </p:spPr>
      </p:pic>
      <p:sp>
        <p:nvSpPr>
          <p:cNvPr id="756" name="Shape 756"/>
          <p:cNvSpPr/>
          <p:nvPr/>
        </p:nvSpPr>
        <p:spPr>
          <a:xfrm>
            <a:off x="7484336" y="5219700"/>
            <a:ext cx="4248672"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Puppet master</a:t>
            </a:r>
          </a:p>
        </p:txBody>
      </p:sp>
      <p:pic>
        <p:nvPicPr>
          <p:cNvPr id="757" name="droppedImage.png"/>
          <p:cNvPicPr>
            <a:picLocks noChangeAspect="1"/>
          </p:cNvPicPr>
          <p:nvPr/>
        </p:nvPicPr>
        <p:blipFill>
          <a:blip r:embed="rId8">
            <a:extLst/>
          </a:blip>
          <a:stretch>
            <a:fillRect/>
          </a:stretch>
        </p:blipFill>
        <p:spPr>
          <a:xfrm>
            <a:off x="2937835" y="1765418"/>
            <a:ext cx="1666114" cy="1247977"/>
          </a:xfrm>
          <a:prstGeom prst="rect">
            <a:avLst/>
          </a:prstGeom>
          <a:ln w="12700">
            <a:miter lim="400000"/>
          </a:ln>
        </p:spPr>
      </p:pic>
      <p:pic>
        <p:nvPicPr>
          <p:cNvPr id="758" name="droppedImage.png"/>
          <p:cNvPicPr>
            <a:picLocks noChangeAspect="1"/>
          </p:cNvPicPr>
          <p:nvPr/>
        </p:nvPicPr>
        <p:blipFill>
          <a:blip r:embed="rId9">
            <a:extLst/>
          </a:blip>
          <a:stretch>
            <a:fillRect/>
          </a:stretch>
        </p:blipFill>
        <p:spPr>
          <a:xfrm>
            <a:off x="4933217" y="700155"/>
            <a:ext cx="2120902" cy="2120901"/>
          </a:xfrm>
          <a:prstGeom prst="rect">
            <a:avLst/>
          </a:prstGeom>
          <a:ln w="12700">
            <a:miter lim="400000"/>
          </a:ln>
        </p:spPr>
      </p:pic>
      <p:sp>
        <p:nvSpPr>
          <p:cNvPr id="759" name="Shape 759"/>
          <p:cNvSpPr/>
          <p:nvPr/>
        </p:nvSpPr>
        <p:spPr>
          <a:xfrm>
            <a:off x="3634851" y="-60408"/>
            <a:ext cx="4648201" cy="1041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Comfort</a:t>
            </a:r>
          </a:p>
        </p:txBody>
      </p:sp>
      <p:pic>
        <p:nvPicPr>
          <p:cNvPr id="760" name="droppedImage.png"/>
          <p:cNvPicPr>
            <a:picLocks noChangeAspect="1"/>
          </p:cNvPicPr>
          <p:nvPr/>
        </p:nvPicPr>
        <p:blipFill>
          <a:blip r:embed="rId10">
            <a:extLst/>
          </a:blip>
          <a:srcRect l="2159" t="4234" r="2574" b="4234"/>
          <a:stretch>
            <a:fillRect/>
          </a:stretch>
        </p:blipFill>
        <p:spPr>
          <a:xfrm>
            <a:off x="5139392" y="4780790"/>
            <a:ext cx="1835143" cy="1763176"/>
          </a:xfrm>
          <a:prstGeom prst="rect">
            <a:avLst/>
          </a:prstGeom>
          <a:ln w="12700">
            <a:miter lim="400000"/>
          </a:ln>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2"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763"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764"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765"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766"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767"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768"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769" name="Shape 769"/>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70" name="Shape 770"/>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71" name="Shape 771"/>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72" name="Shape 772"/>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773" name="droppedImage.tiff"/>
          <p:cNvPicPr>
            <a:picLocks noChangeAspect="1"/>
          </p:cNvPicPr>
          <p:nvPr/>
        </p:nvPicPr>
        <p:blipFill>
          <a:blip r:embed="rId7">
            <a:extLst/>
          </a:blip>
          <a:stretch>
            <a:fillRect/>
          </a:stretch>
        </p:blipFill>
        <p:spPr>
          <a:xfrm>
            <a:off x="3708400" y="5130800"/>
            <a:ext cx="749300" cy="749300"/>
          </a:xfrm>
          <a:prstGeom prst="rect">
            <a:avLst/>
          </a:prstGeom>
          <a:ln w="12700">
            <a:miter lim="400000"/>
          </a:ln>
        </p:spPr>
      </p:pic>
      <p:sp>
        <p:nvSpPr>
          <p:cNvPr id="774" name="Shape 774"/>
          <p:cNvSpPr/>
          <p:nvPr/>
        </p:nvSpPr>
        <p:spPr>
          <a:xfrm>
            <a:off x="7484336" y="5219700"/>
            <a:ext cx="4248672"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Puppet master</a:t>
            </a:r>
          </a:p>
        </p:txBody>
      </p:sp>
      <p:pic>
        <p:nvPicPr>
          <p:cNvPr id="775" name="droppedImage.png"/>
          <p:cNvPicPr>
            <a:picLocks noChangeAspect="1"/>
          </p:cNvPicPr>
          <p:nvPr/>
        </p:nvPicPr>
        <p:blipFill>
          <a:blip r:embed="rId8">
            <a:extLst/>
          </a:blip>
          <a:stretch>
            <a:fillRect/>
          </a:stretch>
        </p:blipFill>
        <p:spPr>
          <a:xfrm>
            <a:off x="2937835" y="1765418"/>
            <a:ext cx="1666114" cy="1247977"/>
          </a:xfrm>
          <a:prstGeom prst="rect">
            <a:avLst/>
          </a:prstGeom>
          <a:ln w="12700">
            <a:miter lim="400000"/>
          </a:ln>
        </p:spPr>
      </p:pic>
      <p:pic>
        <p:nvPicPr>
          <p:cNvPr id="776" name="droppedImage.png"/>
          <p:cNvPicPr>
            <a:picLocks noChangeAspect="1"/>
          </p:cNvPicPr>
          <p:nvPr/>
        </p:nvPicPr>
        <p:blipFill>
          <a:blip r:embed="rId9">
            <a:extLst/>
          </a:blip>
          <a:stretch>
            <a:fillRect/>
          </a:stretch>
        </p:blipFill>
        <p:spPr>
          <a:xfrm>
            <a:off x="4933217" y="700155"/>
            <a:ext cx="2120902" cy="2120901"/>
          </a:xfrm>
          <a:prstGeom prst="rect">
            <a:avLst/>
          </a:prstGeom>
          <a:ln w="12700">
            <a:miter lim="400000"/>
          </a:ln>
        </p:spPr>
      </p:pic>
      <p:sp>
        <p:nvSpPr>
          <p:cNvPr id="777" name="Shape 777"/>
          <p:cNvSpPr/>
          <p:nvPr/>
        </p:nvSpPr>
        <p:spPr>
          <a:xfrm>
            <a:off x="3634851" y="-60408"/>
            <a:ext cx="4648201" cy="1041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Comfort</a:t>
            </a:r>
          </a:p>
        </p:txBody>
      </p:sp>
      <p:pic>
        <p:nvPicPr>
          <p:cNvPr id="778" name="droppedImage.png"/>
          <p:cNvPicPr>
            <a:picLocks noChangeAspect="1"/>
          </p:cNvPicPr>
          <p:nvPr/>
        </p:nvPicPr>
        <p:blipFill>
          <a:blip r:embed="rId10">
            <a:extLst/>
          </a:blip>
          <a:srcRect l="2159" t="4234" r="2574" b="4234"/>
          <a:stretch>
            <a:fillRect/>
          </a:stretch>
        </p:blipFill>
        <p:spPr>
          <a:xfrm>
            <a:off x="5139392" y="4780790"/>
            <a:ext cx="1835143" cy="1763176"/>
          </a:xfrm>
          <a:prstGeom prst="rect">
            <a:avLst/>
          </a:prstGeom>
          <a:ln w="12700">
            <a:miter lim="400000"/>
          </a:ln>
        </p:spPr>
      </p:pic>
      <p:pic>
        <p:nvPicPr>
          <p:cNvPr id="779" name="download (2).jpg"/>
          <p:cNvPicPr>
            <a:picLocks noChangeAspect="1"/>
          </p:cNvPicPr>
          <p:nvPr/>
        </p:nvPicPr>
        <p:blipFill>
          <a:blip r:embed="rId11">
            <a:extLst/>
          </a:blip>
          <a:stretch>
            <a:fillRect/>
          </a:stretch>
        </p:blipFill>
        <p:spPr>
          <a:xfrm>
            <a:off x="610681" y="1547426"/>
            <a:ext cx="3939843" cy="2627076"/>
          </a:xfrm>
          <a:prstGeom prst="rect">
            <a:avLst/>
          </a:prstGeom>
          <a:ln w="12700">
            <a:miter lim="400000"/>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1"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782"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783"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784" name="droppedImage.png"/>
          <p:cNvPicPr>
            <a:picLocks noChangeAspect="1"/>
          </p:cNvPicPr>
          <p:nvPr/>
        </p:nvPicPr>
        <p:blipFill>
          <a:blip r:embed="rId5">
            <a:extLst/>
          </a:blip>
          <a:stretch>
            <a:fillRect/>
          </a:stretch>
        </p:blipFill>
        <p:spPr>
          <a:xfrm rot="16199996" flipH="1">
            <a:off x="5175383" y="3113557"/>
            <a:ext cx="1763168" cy="1248086"/>
          </a:xfrm>
          <a:prstGeom prst="rect">
            <a:avLst/>
          </a:prstGeom>
          <a:ln w="12700">
            <a:miter lim="400000"/>
          </a:ln>
        </p:spPr>
      </p:pic>
      <p:pic>
        <p:nvPicPr>
          <p:cNvPr id="785" name="droppedImage.png"/>
          <p:cNvPicPr>
            <a:picLocks noChangeAspect="1"/>
          </p:cNvPicPr>
          <p:nvPr/>
        </p:nvPicPr>
        <p:blipFill>
          <a:blip r:embed="rId6">
            <a:extLst/>
          </a:blip>
          <a:stretch>
            <a:fillRect/>
          </a:stretch>
        </p:blipFill>
        <p:spPr>
          <a:xfrm>
            <a:off x="7563410" y="1610477"/>
            <a:ext cx="1947562" cy="1536707"/>
          </a:xfrm>
          <a:prstGeom prst="rect">
            <a:avLst/>
          </a:prstGeom>
          <a:ln w="12700">
            <a:miter lim="400000"/>
          </a:ln>
        </p:spPr>
      </p:pic>
      <p:pic>
        <p:nvPicPr>
          <p:cNvPr id="786" name="droppedImage.png"/>
          <p:cNvPicPr>
            <a:picLocks noChangeAspect="1"/>
          </p:cNvPicPr>
          <p:nvPr/>
        </p:nvPicPr>
        <p:blipFill>
          <a:blip r:embed="rId5">
            <a:extLst/>
          </a:blip>
          <a:stretch>
            <a:fillRect/>
          </a:stretch>
        </p:blipFill>
        <p:spPr>
          <a:xfrm rot="18900000" flipH="1">
            <a:off x="6523444" y="3205851"/>
            <a:ext cx="708400" cy="501452"/>
          </a:xfrm>
          <a:prstGeom prst="rect">
            <a:avLst/>
          </a:prstGeom>
          <a:ln w="12700">
            <a:miter lim="400000"/>
          </a:ln>
        </p:spPr>
      </p:pic>
      <p:pic>
        <p:nvPicPr>
          <p:cNvPr id="787" name="droppedImage.png"/>
          <p:cNvPicPr>
            <a:picLocks noChangeAspect="1"/>
          </p:cNvPicPr>
          <p:nvPr/>
        </p:nvPicPr>
        <p:blipFill>
          <a:blip r:embed="rId5">
            <a:extLst/>
          </a:blip>
          <a:stretch>
            <a:fillRect/>
          </a:stretch>
        </p:blipFill>
        <p:spPr>
          <a:xfrm rot="13499999" flipH="1">
            <a:off x="4875612" y="3210972"/>
            <a:ext cx="708400" cy="501452"/>
          </a:xfrm>
          <a:prstGeom prst="rect">
            <a:avLst/>
          </a:prstGeom>
          <a:ln w="12700">
            <a:miter lim="400000"/>
          </a:ln>
        </p:spPr>
      </p:pic>
      <p:sp>
        <p:nvSpPr>
          <p:cNvPr id="788" name="Shape 788"/>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89" name="Shape 789"/>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90" name="Shape 790"/>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91" name="Shape 791"/>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792" name="droppedImage.tiff"/>
          <p:cNvPicPr>
            <a:picLocks noChangeAspect="1"/>
          </p:cNvPicPr>
          <p:nvPr/>
        </p:nvPicPr>
        <p:blipFill>
          <a:blip r:embed="rId7">
            <a:extLst/>
          </a:blip>
          <a:stretch>
            <a:fillRect/>
          </a:stretch>
        </p:blipFill>
        <p:spPr>
          <a:xfrm>
            <a:off x="3708400" y="5130800"/>
            <a:ext cx="749300" cy="749300"/>
          </a:xfrm>
          <a:prstGeom prst="rect">
            <a:avLst/>
          </a:prstGeom>
          <a:ln w="12700">
            <a:miter lim="400000"/>
          </a:ln>
        </p:spPr>
      </p:pic>
      <p:sp>
        <p:nvSpPr>
          <p:cNvPr id="793" name="Shape 793"/>
          <p:cNvSpPr/>
          <p:nvPr/>
        </p:nvSpPr>
        <p:spPr>
          <a:xfrm>
            <a:off x="7484336" y="5219700"/>
            <a:ext cx="4248672"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The Puppet master</a:t>
            </a:r>
          </a:p>
        </p:txBody>
      </p:sp>
      <p:pic>
        <p:nvPicPr>
          <p:cNvPr id="794" name="droppedImage.png"/>
          <p:cNvPicPr>
            <a:picLocks noChangeAspect="1"/>
          </p:cNvPicPr>
          <p:nvPr/>
        </p:nvPicPr>
        <p:blipFill>
          <a:blip r:embed="rId8">
            <a:extLst/>
          </a:blip>
          <a:stretch>
            <a:fillRect/>
          </a:stretch>
        </p:blipFill>
        <p:spPr>
          <a:xfrm>
            <a:off x="2937835" y="1765418"/>
            <a:ext cx="1666114" cy="1247977"/>
          </a:xfrm>
          <a:prstGeom prst="rect">
            <a:avLst/>
          </a:prstGeom>
          <a:ln w="12700">
            <a:miter lim="400000"/>
          </a:ln>
        </p:spPr>
      </p:pic>
      <p:pic>
        <p:nvPicPr>
          <p:cNvPr id="795" name="droppedImage.png"/>
          <p:cNvPicPr>
            <a:picLocks noChangeAspect="1"/>
          </p:cNvPicPr>
          <p:nvPr/>
        </p:nvPicPr>
        <p:blipFill>
          <a:blip r:embed="rId9">
            <a:extLst/>
          </a:blip>
          <a:stretch>
            <a:fillRect/>
          </a:stretch>
        </p:blipFill>
        <p:spPr>
          <a:xfrm>
            <a:off x="4933217" y="700155"/>
            <a:ext cx="2120902" cy="2120901"/>
          </a:xfrm>
          <a:prstGeom prst="rect">
            <a:avLst/>
          </a:prstGeom>
          <a:ln w="12700">
            <a:miter lim="400000"/>
          </a:ln>
        </p:spPr>
      </p:pic>
      <p:sp>
        <p:nvSpPr>
          <p:cNvPr id="796" name="Shape 796"/>
          <p:cNvSpPr/>
          <p:nvPr/>
        </p:nvSpPr>
        <p:spPr>
          <a:xfrm>
            <a:off x="3634851" y="-60408"/>
            <a:ext cx="4648201" cy="1041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Comfort</a:t>
            </a:r>
          </a:p>
        </p:txBody>
      </p:sp>
      <p:pic>
        <p:nvPicPr>
          <p:cNvPr id="797" name="droppedImage.png"/>
          <p:cNvPicPr>
            <a:picLocks noChangeAspect="1"/>
          </p:cNvPicPr>
          <p:nvPr/>
        </p:nvPicPr>
        <p:blipFill>
          <a:blip r:embed="rId10">
            <a:extLst/>
          </a:blip>
          <a:srcRect l="2159" t="4234" r="2574" b="4234"/>
          <a:stretch>
            <a:fillRect/>
          </a:stretch>
        </p:blipFill>
        <p:spPr>
          <a:xfrm>
            <a:off x="5139392" y="4780790"/>
            <a:ext cx="1835143" cy="1763176"/>
          </a:xfrm>
          <a:prstGeom prst="rect">
            <a:avLst/>
          </a:prstGeom>
          <a:ln w="12700">
            <a:miter lim="400000"/>
          </a:ln>
        </p:spPr>
      </p:pic>
      <p:pic>
        <p:nvPicPr>
          <p:cNvPr id="798" name="download (2).jpg"/>
          <p:cNvPicPr>
            <a:picLocks noChangeAspect="1"/>
          </p:cNvPicPr>
          <p:nvPr/>
        </p:nvPicPr>
        <p:blipFill>
          <a:blip r:embed="rId11">
            <a:extLst/>
          </a:blip>
          <a:stretch>
            <a:fillRect/>
          </a:stretch>
        </p:blipFill>
        <p:spPr>
          <a:xfrm>
            <a:off x="610681" y="1547426"/>
            <a:ext cx="3939843" cy="2627076"/>
          </a:xfrm>
          <a:prstGeom prst="rect">
            <a:avLst/>
          </a:prstGeom>
          <a:ln w="12700">
            <a:miter lim="400000"/>
          </a:ln>
        </p:spPr>
      </p:pic>
      <p:grpSp>
        <p:nvGrpSpPr>
          <p:cNvPr id="801" name="Group 801"/>
          <p:cNvGrpSpPr/>
          <p:nvPr/>
        </p:nvGrpSpPr>
        <p:grpSpPr>
          <a:xfrm>
            <a:off x="7574523" y="1650113"/>
            <a:ext cx="3957716" cy="2627075"/>
            <a:chOff x="0" y="0"/>
            <a:chExt cx="3957715" cy="2627074"/>
          </a:xfrm>
        </p:grpSpPr>
        <p:pic>
          <p:nvPicPr>
            <p:cNvPr id="799" name="download (3).jpg"/>
            <p:cNvPicPr>
              <a:picLocks noChangeAspect="1"/>
            </p:cNvPicPr>
            <p:nvPr/>
          </p:nvPicPr>
          <p:blipFill>
            <a:blip r:embed="rId12">
              <a:extLst/>
            </a:blip>
            <a:stretch>
              <a:fillRect/>
            </a:stretch>
          </p:blipFill>
          <p:spPr>
            <a:xfrm>
              <a:off x="0" y="0"/>
              <a:ext cx="3940612" cy="2627075"/>
            </a:xfrm>
            <a:prstGeom prst="rect">
              <a:avLst/>
            </a:prstGeom>
            <a:ln w="12700" cap="flat">
              <a:noFill/>
              <a:miter lim="400000"/>
            </a:ln>
            <a:effectLst/>
          </p:spPr>
        </p:pic>
        <p:sp>
          <p:nvSpPr>
            <p:cNvPr id="800" name="Shape 800"/>
            <p:cNvSpPr/>
            <p:nvPr/>
          </p:nvSpPr>
          <p:spPr>
            <a:xfrm>
              <a:off x="110582" y="1871586"/>
              <a:ext cx="3847134"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300"/>
              </a:lvl1pPr>
            </a:lstStyle>
            <a:p>
              <a:r>
                <a:t>A Vacation From Your Problems</a:t>
              </a:r>
            </a:p>
          </p:txBody>
        </p:sp>
      </p:gr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 name="Picture 802"/>
          <p:cNvPicPr>
            <a:picLocks/>
          </p:cNvPicPr>
          <p:nvPr/>
        </p:nvPicPr>
        <p:blipFill>
          <a:blip r:embed="rId2">
            <a:extLst/>
          </a:blip>
          <a:stretch>
            <a:fillRect/>
          </a:stretch>
        </p:blipFill>
        <p:spPr>
          <a:xfrm>
            <a:off x="570574" y="360870"/>
            <a:ext cx="3606801" cy="4960542"/>
          </a:xfrm>
          <a:prstGeom prst="rect">
            <a:avLst/>
          </a:prstGeom>
          <a:effectLst>
            <a:reflection stA="50000" endPos="40000" dir="5400000" sy="-100000" algn="bl" rotWithShape="0"/>
          </a:effectLst>
        </p:spPr>
      </p:pic>
      <p:pic>
        <p:nvPicPr>
          <p:cNvPr id="804" name="Picture 803"/>
          <p:cNvPicPr>
            <a:picLocks/>
          </p:cNvPicPr>
          <p:nvPr/>
        </p:nvPicPr>
        <p:blipFill>
          <a:blip r:embed="rId3">
            <a:extLst/>
          </a:blip>
          <a:stretch>
            <a:fillRect/>
          </a:stretch>
        </p:blipFill>
        <p:spPr>
          <a:xfrm>
            <a:off x="4466172" y="4908363"/>
            <a:ext cx="4724401" cy="3384551"/>
          </a:xfrm>
          <a:prstGeom prst="rect">
            <a:avLst/>
          </a:prstGeom>
          <a:effectLst>
            <a:reflection stA="50000" endPos="40000" dir="5400000" sy="-100000" algn="bl" rotWithShape="0"/>
          </a:effectLst>
        </p:spPr>
      </p:pic>
      <p:pic>
        <p:nvPicPr>
          <p:cNvPr id="805" name="Picture 804"/>
          <p:cNvPicPr>
            <a:picLocks/>
          </p:cNvPicPr>
          <p:nvPr/>
        </p:nvPicPr>
        <p:blipFill>
          <a:blip r:embed="rId4">
            <a:extLst/>
          </a:blip>
          <a:stretch>
            <a:fillRect/>
          </a:stretch>
        </p:blipFill>
        <p:spPr>
          <a:xfrm>
            <a:off x="8587322" y="326339"/>
            <a:ext cx="4065985" cy="3911601"/>
          </a:xfrm>
          <a:prstGeom prst="rect">
            <a:avLst/>
          </a:prstGeom>
          <a:effectLst>
            <a:reflection stA="50000" endPos="40000" dir="5400000" sy="-100000" algn="bl" rotWithShape="0"/>
          </a:effectLst>
        </p:spPr>
      </p:pic>
      <p:sp>
        <p:nvSpPr>
          <p:cNvPr id="806" name="Shape 806"/>
          <p:cNvSpPr/>
          <p:nvPr/>
        </p:nvSpPr>
        <p:spPr>
          <a:xfrm>
            <a:off x="870439" y="5778500"/>
            <a:ext cx="2668266"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7A4A00"/>
                </a:solidFill>
              </a:defRPr>
            </a:lvl1pPr>
          </a:lstStyle>
          <a:p>
            <a:r>
              <a:t>The Hermit</a:t>
            </a:r>
          </a:p>
        </p:txBody>
      </p:sp>
      <p:sp>
        <p:nvSpPr>
          <p:cNvPr id="807" name="Shape 807"/>
          <p:cNvSpPr/>
          <p:nvPr/>
        </p:nvSpPr>
        <p:spPr>
          <a:xfrm>
            <a:off x="4267435" y="8388350"/>
            <a:ext cx="5119875" cy="13462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solidFill>
                  <a:srgbClr val="2C1376"/>
                </a:solidFill>
              </a:defRPr>
            </a:pPr>
            <a:r>
              <a:t>The People Worshiper</a:t>
            </a:r>
          </a:p>
          <a:p>
            <a:pPr>
              <a:defRPr>
                <a:solidFill>
                  <a:srgbClr val="2C1376"/>
                </a:solidFill>
              </a:defRPr>
            </a:pPr>
            <a:r>
              <a:t>And Savior</a:t>
            </a:r>
          </a:p>
        </p:txBody>
      </p:sp>
      <p:sp>
        <p:nvSpPr>
          <p:cNvPr id="808" name="Shape 808"/>
          <p:cNvSpPr/>
          <p:nvPr/>
        </p:nvSpPr>
        <p:spPr>
          <a:xfrm>
            <a:off x="8692703" y="4337050"/>
            <a:ext cx="4248672" cy="723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5C0700"/>
                </a:solidFill>
              </a:defRPr>
            </a:lvl1pPr>
          </a:lstStyle>
          <a:p>
            <a:r>
              <a:t>The Puppet master</a:t>
            </a:r>
          </a:p>
        </p:txBody>
      </p:sp>
      <p:sp>
        <p:nvSpPr>
          <p:cNvPr id="809" name="Shape 809"/>
          <p:cNvSpPr/>
          <p:nvPr/>
        </p:nvSpPr>
        <p:spPr>
          <a:xfrm>
            <a:off x="4381500" y="469900"/>
            <a:ext cx="3848100" cy="3022600"/>
          </a:xfrm>
          <a:prstGeom prst="rect">
            <a:avLst/>
          </a:prstGeom>
          <a:gradFill>
            <a:gsLst>
              <a:gs pos="0">
                <a:srgbClr val="714FF6"/>
              </a:gs>
              <a:gs pos="100000">
                <a:srgbClr val="5B00BA"/>
              </a:gs>
            </a:gsLst>
            <a:lin ang="5400000"/>
          </a:gradFill>
          <a:ln w="12700">
            <a:miter lim="400000"/>
          </a:ln>
          <a:effectLst>
            <a:reflection stA="50000" endPos="40000" dir="5400000" sy="-100000" algn="bl" rotWithShape="0"/>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810" name="Shape 810"/>
          <p:cNvSpPr/>
          <p:nvPr/>
        </p:nvSpPr>
        <p:spPr>
          <a:xfrm>
            <a:off x="9499600" y="5181600"/>
            <a:ext cx="3238500" cy="2400300"/>
          </a:xfrm>
          <a:prstGeom prst="rect">
            <a:avLst/>
          </a:prstGeom>
          <a:gradFill>
            <a:gsLst>
              <a:gs pos="0">
                <a:srgbClr val="620000"/>
              </a:gs>
              <a:gs pos="100000">
                <a:srgbClr val="A12711"/>
              </a:gs>
            </a:gsLst>
            <a:lin ang="5400000"/>
          </a:gradFill>
          <a:ln w="12700">
            <a:miter lim="400000"/>
          </a:ln>
          <a:effectLst>
            <a:reflection stA="50000" endPos="40000" dir="5400000" sy="-100000" algn="bl" rotWithShape="0"/>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811" name="Shape 811"/>
          <p:cNvSpPr/>
          <p:nvPr/>
        </p:nvSpPr>
        <p:spPr>
          <a:xfrm>
            <a:off x="317500" y="6667500"/>
            <a:ext cx="3848100" cy="990600"/>
          </a:xfrm>
          <a:prstGeom prst="rect">
            <a:avLst/>
          </a:prstGeom>
          <a:gradFill>
            <a:gsLst>
              <a:gs pos="0">
                <a:srgbClr val="AE6600"/>
              </a:gs>
              <a:gs pos="100000">
                <a:srgbClr val="E99D3D"/>
              </a:gs>
            </a:gsLst>
            <a:lin ang="5400000"/>
          </a:gradFill>
          <a:ln w="25400">
            <a:solidFill>
              <a:srgbClr val="A96800"/>
            </a:solidFill>
            <a:miter lim="400000"/>
          </a:ln>
          <a:effectLst>
            <a:reflection stA="50000" endPos="40000" dir="5400000" sy="-100000" algn="bl" rotWithShape="0"/>
          </a:effectLst>
        </p:spPr>
        <p:txBody>
          <a:bodyPr lIns="50800" tIns="50800" rIns="50800" bIns="50800" anchor="ctr"/>
          <a:lstStyle/>
          <a:p>
            <a:pPr>
              <a:defRPr sz="4000">
                <a:solidFill>
                  <a:srgbClr val="7A4A00"/>
                </a:solidFill>
                <a:effectLst>
                  <a:outerShdw blurRad="38100" dist="12700" dir="5400000" rotWithShape="0">
                    <a:srgbClr val="000000">
                      <a:alpha val="50000"/>
                    </a:srgbClr>
                  </a:outerShdw>
                </a:effectLst>
              </a:defRPr>
            </a:pPr>
            <a:endParaRPr/>
          </a:p>
        </p:txBody>
      </p:sp>
      <p:pic>
        <p:nvPicPr>
          <p:cNvPr id="812" name="droppedImage.png"/>
          <p:cNvPicPr>
            <a:picLocks noChangeAspect="1"/>
          </p:cNvPicPr>
          <p:nvPr/>
        </p:nvPicPr>
        <p:blipFill>
          <a:blip r:embed="rId5">
            <a:extLst/>
          </a:blip>
          <a:stretch>
            <a:fillRect/>
          </a:stretch>
        </p:blipFill>
        <p:spPr>
          <a:xfrm>
            <a:off x="952500" y="8128000"/>
            <a:ext cx="2032000" cy="1524001"/>
          </a:xfrm>
          <a:prstGeom prst="rect">
            <a:avLst/>
          </a:prstGeom>
          <a:ln w="12700">
            <a:miter lim="400000"/>
          </a:ln>
        </p:spPr>
      </p:pic>
      <p:pic>
        <p:nvPicPr>
          <p:cNvPr id="813" name="droppedImage.png"/>
          <p:cNvPicPr>
            <a:picLocks noChangeAspect="1"/>
          </p:cNvPicPr>
          <p:nvPr/>
        </p:nvPicPr>
        <p:blipFill>
          <a:blip r:embed="rId6">
            <a:extLst/>
          </a:blip>
          <a:stretch>
            <a:fillRect/>
          </a:stretch>
        </p:blipFill>
        <p:spPr>
          <a:xfrm>
            <a:off x="9486900" y="8314266"/>
            <a:ext cx="1739900" cy="1159934"/>
          </a:xfrm>
          <a:prstGeom prst="rect">
            <a:avLst/>
          </a:prstGeom>
          <a:ln w="12700">
            <a:miter lim="400000"/>
          </a:ln>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5" name="stock-illustration-5295778-wrestling-silhouettes.jpg"/>
          <p:cNvPicPr>
            <a:picLocks noChangeAspect="1"/>
          </p:cNvPicPr>
          <p:nvPr/>
        </p:nvPicPr>
        <p:blipFill>
          <a:blip r:embed="rId2">
            <a:extLst/>
          </a:blip>
          <a:stretch>
            <a:fillRect/>
          </a:stretch>
        </p:blipFill>
        <p:spPr>
          <a:xfrm>
            <a:off x="7621258" y="7076778"/>
            <a:ext cx="3643669" cy="1828412"/>
          </a:xfrm>
          <a:prstGeom prst="rect">
            <a:avLst/>
          </a:prstGeom>
          <a:ln w="12700">
            <a:miter lim="400000"/>
          </a:ln>
        </p:spPr>
      </p:pic>
      <p:pic>
        <p:nvPicPr>
          <p:cNvPr id="816" name="droppedImage.png"/>
          <p:cNvPicPr>
            <a:picLocks noChangeAspect="1"/>
          </p:cNvPicPr>
          <p:nvPr/>
        </p:nvPicPr>
        <p:blipFill>
          <a:blip r:embed="rId3">
            <a:extLst/>
          </a:blip>
          <a:stretch>
            <a:fillRect/>
          </a:stretch>
        </p:blipFill>
        <p:spPr>
          <a:xfrm>
            <a:off x="4663039" y="7462155"/>
            <a:ext cx="2579428" cy="1716492"/>
          </a:xfrm>
          <a:prstGeom prst="rect">
            <a:avLst/>
          </a:prstGeom>
          <a:ln w="12700">
            <a:miter lim="400000"/>
          </a:ln>
        </p:spPr>
      </p:pic>
      <p:pic>
        <p:nvPicPr>
          <p:cNvPr id="817" name="droppedImage.png"/>
          <p:cNvPicPr>
            <a:picLocks noChangeAspect="1"/>
          </p:cNvPicPr>
          <p:nvPr/>
        </p:nvPicPr>
        <p:blipFill>
          <a:blip r:embed="rId4">
            <a:extLst/>
          </a:blip>
          <a:stretch>
            <a:fillRect/>
          </a:stretch>
        </p:blipFill>
        <p:spPr>
          <a:xfrm>
            <a:off x="1704818" y="6759697"/>
            <a:ext cx="2218671" cy="2490772"/>
          </a:xfrm>
          <a:prstGeom prst="rect">
            <a:avLst/>
          </a:prstGeom>
          <a:ln w="12700">
            <a:miter lim="400000"/>
          </a:ln>
        </p:spPr>
      </p:pic>
      <p:pic>
        <p:nvPicPr>
          <p:cNvPr id="818" name="droppedImage.png"/>
          <p:cNvPicPr>
            <a:picLocks noChangeAspect="1"/>
          </p:cNvPicPr>
          <p:nvPr/>
        </p:nvPicPr>
        <p:blipFill>
          <a:blip r:embed="rId5">
            <a:extLst/>
          </a:blip>
          <a:stretch>
            <a:fillRect/>
          </a:stretch>
        </p:blipFill>
        <p:spPr>
          <a:xfrm rot="16199993" flipH="1">
            <a:off x="4953066" y="2374038"/>
            <a:ext cx="1966139" cy="1391762"/>
          </a:xfrm>
          <a:prstGeom prst="rect">
            <a:avLst/>
          </a:prstGeom>
          <a:ln w="12700">
            <a:miter lim="400000"/>
          </a:ln>
        </p:spPr>
      </p:pic>
      <p:pic>
        <p:nvPicPr>
          <p:cNvPr id="819" name="droppedImage.png"/>
          <p:cNvPicPr>
            <a:picLocks noChangeAspect="1"/>
          </p:cNvPicPr>
          <p:nvPr/>
        </p:nvPicPr>
        <p:blipFill>
          <a:blip r:embed="rId6">
            <a:extLst/>
          </a:blip>
          <a:stretch>
            <a:fillRect/>
          </a:stretch>
        </p:blipFill>
        <p:spPr>
          <a:xfrm>
            <a:off x="7615991" y="697929"/>
            <a:ext cx="2171760" cy="1713608"/>
          </a:xfrm>
          <a:prstGeom prst="rect">
            <a:avLst/>
          </a:prstGeom>
          <a:ln w="12700">
            <a:miter lim="400000"/>
          </a:ln>
        </p:spPr>
      </p:pic>
      <p:pic>
        <p:nvPicPr>
          <p:cNvPr id="820" name="droppedImage.png"/>
          <p:cNvPicPr>
            <a:picLocks noChangeAspect="1"/>
          </p:cNvPicPr>
          <p:nvPr/>
        </p:nvPicPr>
        <p:blipFill>
          <a:blip r:embed="rId5">
            <a:extLst/>
          </a:blip>
          <a:stretch>
            <a:fillRect/>
          </a:stretch>
        </p:blipFill>
        <p:spPr>
          <a:xfrm rot="18899998" flipH="1">
            <a:off x="6456311" y="2476956"/>
            <a:ext cx="789949" cy="559177"/>
          </a:xfrm>
          <a:prstGeom prst="rect">
            <a:avLst/>
          </a:prstGeom>
          <a:ln w="12700">
            <a:miter lim="400000"/>
          </a:ln>
        </p:spPr>
      </p:pic>
      <p:pic>
        <p:nvPicPr>
          <p:cNvPr id="821" name="droppedImage.png"/>
          <p:cNvPicPr>
            <a:picLocks noChangeAspect="1"/>
          </p:cNvPicPr>
          <p:nvPr/>
        </p:nvPicPr>
        <p:blipFill>
          <a:blip r:embed="rId5">
            <a:extLst/>
          </a:blip>
          <a:stretch>
            <a:fillRect/>
          </a:stretch>
        </p:blipFill>
        <p:spPr>
          <a:xfrm rot="13500000" flipH="1">
            <a:off x="4618786" y="2482667"/>
            <a:ext cx="789948" cy="559177"/>
          </a:xfrm>
          <a:prstGeom prst="rect">
            <a:avLst/>
          </a:prstGeom>
          <a:ln w="12700">
            <a:miter lim="400000"/>
          </a:ln>
        </p:spPr>
      </p:pic>
      <p:sp>
        <p:nvSpPr>
          <p:cNvPr id="822" name="Shape 822"/>
          <p:cNvSpPr/>
          <p:nvPr/>
        </p:nvSpPr>
        <p:spPr>
          <a:xfrm flipV="1">
            <a:off x="3367914" y="6332980"/>
            <a:ext cx="1861515" cy="1139999"/>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23" name="Shape 823"/>
          <p:cNvSpPr/>
          <p:nvPr/>
        </p:nvSpPr>
        <p:spPr>
          <a:xfrm flipH="1" flipV="1">
            <a:off x="6701325" y="6343804"/>
            <a:ext cx="1861515" cy="113999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24" name="Shape 824"/>
          <p:cNvSpPr/>
          <p:nvPr/>
        </p:nvSpPr>
        <p:spPr>
          <a:xfrm flipH="1" flipV="1">
            <a:off x="5943732" y="6379879"/>
            <a:ext cx="21647" cy="1778541"/>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25" name="Shape 825"/>
          <p:cNvSpPr/>
          <p:nvPr/>
        </p:nvSpPr>
        <p:spPr>
          <a:xfrm>
            <a:off x="3869369" y="7642536"/>
            <a:ext cx="4473408" cy="1801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26" name="Shape 826"/>
          <p:cNvSpPr/>
          <p:nvPr/>
        </p:nvSpPr>
        <p:spPr>
          <a:xfrm>
            <a:off x="-252532" y="5586777"/>
            <a:ext cx="6134027" cy="7789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400"/>
            </a:lvl1pPr>
          </a:lstStyle>
          <a:p>
            <a:r>
              <a:t>The Spirit Filled Christian</a:t>
            </a:r>
          </a:p>
        </p:txBody>
      </p:sp>
      <p:pic>
        <p:nvPicPr>
          <p:cNvPr id="827" name="droppedImage.png"/>
          <p:cNvPicPr>
            <a:picLocks noChangeAspect="1"/>
          </p:cNvPicPr>
          <p:nvPr/>
        </p:nvPicPr>
        <p:blipFill>
          <a:blip r:embed="rId7">
            <a:extLst/>
          </a:blip>
          <a:stretch>
            <a:fillRect/>
          </a:stretch>
        </p:blipFill>
        <p:spPr>
          <a:xfrm>
            <a:off x="2457941" y="870706"/>
            <a:ext cx="1857912" cy="1391640"/>
          </a:xfrm>
          <a:prstGeom prst="rect">
            <a:avLst/>
          </a:prstGeom>
          <a:ln w="12700">
            <a:miter lim="400000"/>
          </a:ln>
        </p:spPr>
      </p:pic>
      <p:pic>
        <p:nvPicPr>
          <p:cNvPr id="828" name="droppedImage.tiff"/>
          <p:cNvPicPr>
            <a:picLocks noChangeAspect="1"/>
          </p:cNvPicPr>
          <p:nvPr/>
        </p:nvPicPr>
        <p:blipFill>
          <a:blip r:embed="rId8">
            <a:extLst/>
          </a:blip>
          <a:stretch>
            <a:fillRect/>
          </a:stretch>
        </p:blipFill>
        <p:spPr>
          <a:xfrm>
            <a:off x="5581094" y="4085933"/>
            <a:ext cx="1387876" cy="2098336"/>
          </a:xfrm>
          <a:prstGeom prst="rect">
            <a:avLst/>
          </a:prstGeom>
          <a:ln w="12700">
            <a:miter lim="400000"/>
          </a:ln>
        </p:spPr>
      </p:pic>
      <p:pic>
        <p:nvPicPr>
          <p:cNvPr id="829" name="droppedImage.tiff"/>
          <p:cNvPicPr>
            <a:picLocks noChangeAspect="1"/>
          </p:cNvPicPr>
          <p:nvPr/>
        </p:nvPicPr>
        <p:blipFill>
          <a:blip r:embed="rId9">
            <a:extLst/>
          </a:blip>
          <a:stretch>
            <a:fillRect/>
          </a:stretch>
        </p:blipFill>
        <p:spPr>
          <a:xfrm>
            <a:off x="4334085" y="4692774"/>
            <a:ext cx="967424" cy="967424"/>
          </a:xfrm>
          <a:prstGeom prst="rect">
            <a:avLst/>
          </a:prstGeom>
          <a:ln w="12700">
            <a:miter lim="400000"/>
          </a:ln>
        </p:spPr>
      </p:pic>
      <p:sp>
        <p:nvSpPr>
          <p:cNvPr id="830" name="Shape 830"/>
          <p:cNvSpPr/>
          <p:nvPr/>
        </p:nvSpPr>
        <p:spPr>
          <a:xfrm>
            <a:off x="4245425" y="406400"/>
            <a:ext cx="3131827" cy="17708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7500">
                <a:solidFill>
                  <a:srgbClr val="FF4013"/>
                </a:solidFill>
                <a:latin typeface="Blackmoor LET"/>
                <a:ea typeface="Blackmoor LET"/>
                <a:cs typeface="Blackmoor LET"/>
                <a:sym typeface="Blackmoor LET"/>
              </a:defRPr>
            </a:lvl1pPr>
          </a:lstStyle>
          <a:p>
            <a:r>
              <a:t>Jesus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2" name="stock-illustration-5295778-wrestling-silhouettes.jpg"/>
          <p:cNvPicPr>
            <a:picLocks noChangeAspect="1"/>
          </p:cNvPicPr>
          <p:nvPr/>
        </p:nvPicPr>
        <p:blipFill>
          <a:blip r:embed="rId2">
            <a:extLst/>
          </a:blip>
          <a:stretch>
            <a:fillRect/>
          </a:stretch>
        </p:blipFill>
        <p:spPr>
          <a:xfrm>
            <a:off x="7621258" y="7076778"/>
            <a:ext cx="3643669" cy="1828412"/>
          </a:xfrm>
          <a:prstGeom prst="rect">
            <a:avLst/>
          </a:prstGeom>
          <a:ln w="12700">
            <a:miter lim="400000"/>
          </a:ln>
        </p:spPr>
      </p:pic>
      <p:pic>
        <p:nvPicPr>
          <p:cNvPr id="833" name="droppedImage.png"/>
          <p:cNvPicPr>
            <a:picLocks noChangeAspect="1"/>
          </p:cNvPicPr>
          <p:nvPr/>
        </p:nvPicPr>
        <p:blipFill>
          <a:blip r:embed="rId3">
            <a:extLst/>
          </a:blip>
          <a:stretch>
            <a:fillRect/>
          </a:stretch>
        </p:blipFill>
        <p:spPr>
          <a:xfrm>
            <a:off x="4663039" y="7462155"/>
            <a:ext cx="2579428" cy="1716492"/>
          </a:xfrm>
          <a:prstGeom prst="rect">
            <a:avLst/>
          </a:prstGeom>
          <a:ln w="12700">
            <a:miter lim="400000"/>
          </a:ln>
        </p:spPr>
      </p:pic>
      <p:pic>
        <p:nvPicPr>
          <p:cNvPr id="834" name="droppedImage.png"/>
          <p:cNvPicPr>
            <a:picLocks noChangeAspect="1"/>
          </p:cNvPicPr>
          <p:nvPr/>
        </p:nvPicPr>
        <p:blipFill>
          <a:blip r:embed="rId4">
            <a:extLst/>
          </a:blip>
          <a:stretch>
            <a:fillRect/>
          </a:stretch>
        </p:blipFill>
        <p:spPr>
          <a:xfrm>
            <a:off x="1704818" y="6759697"/>
            <a:ext cx="2218671" cy="2490772"/>
          </a:xfrm>
          <a:prstGeom prst="rect">
            <a:avLst/>
          </a:prstGeom>
          <a:ln w="12700">
            <a:miter lim="400000"/>
          </a:ln>
        </p:spPr>
      </p:pic>
      <p:pic>
        <p:nvPicPr>
          <p:cNvPr id="835" name="droppedImage.png"/>
          <p:cNvPicPr>
            <a:picLocks noChangeAspect="1"/>
          </p:cNvPicPr>
          <p:nvPr/>
        </p:nvPicPr>
        <p:blipFill>
          <a:blip r:embed="rId5">
            <a:extLst/>
          </a:blip>
          <a:stretch>
            <a:fillRect/>
          </a:stretch>
        </p:blipFill>
        <p:spPr>
          <a:xfrm rot="16199993" flipH="1">
            <a:off x="4953066" y="2374038"/>
            <a:ext cx="1966139" cy="1391762"/>
          </a:xfrm>
          <a:prstGeom prst="rect">
            <a:avLst/>
          </a:prstGeom>
          <a:ln w="12700">
            <a:miter lim="400000"/>
          </a:ln>
        </p:spPr>
      </p:pic>
      <p:pic>
        <p:nvPicPr>
          <p:cNvPr id="836" name="droppedImage.png"/>
          <p:cNvPicPr>
            <a:picLocks noChangeAspect="1"/>
          </p:cNvPicPr>
          <p:nvPr/>
        </p:nvPicPr>
        <p:blipFill>
          <a:blip r:embed="rId6">
            <a:extLst/>
          </a:blip>
          <a:stretch>
            <a:fillRect/>
          </a:stretch>
        </p:blipFill>
        <p:spPr>
          <a:xfrm>
            <a:off x="7615991" y="697929"/>
            <a:ext cx="2171760" cy="1713608"/>
          </a:xfrm>
          <a:prstGeom prst="rect">
            <a:avLst/>
          </a:prstGeom>
          <a:ln w="12700">
            <a:miter lim="400000"/>
          </a:ln>
        </p:spPr>
      </p:pic>
      <p:pic>
        <p:nvPicPr>
          <p:cNvPr id="837" name="droppedImage.png"/>
          <p:cNvPicPr>
            <a:picLocks noChangeAspect="1"/>
          </p:cNvPicPr>
          <p:nvPr/>
        </p:nvPicPr>
        <p:blipFill>
          <a:blip r:embed="rId5">
            <a:extLst/>
          </a:blip>
          <a:stretch>
            <a:fillRect/>
          </a:stretch>
        </p:blipFill>
        <p:spPr>
          <a:xfrm rot="18899998" flipH="1">
            <a:off x="6456311" y="2476956"/>
            <a:ext cx="789949" cy="559177"/>
          </a:xfrm>
          <a:prstGeom prst="rect">
            <a:avLst/>
          </a:prstGeom>
          <a:ln w="12700">
            <a:miter lim="400000"/>
          </a:ln>
        </p:spPr>
      </p:pic>
      <p:pic>
        <p:nvPicPr>
          <p:cNvPr id="838" name="droppedImage.png"/>
          <p:cNvPicPr>
            <a:picLocks noChangeAspect="1"/>
          </p:cNvPicPr>
          <p:nvPr/>
        </p:nvPicPr>
        <p:blipFill>
          <a:blip r:embed="rId5">
            <a:extLst/>
          </a:blip>
          <a:stretch>
            <a:fillRect/>
          </a:stretch>
        </p:blipFill>
        <p:spPr>
          <a:xfrm rot="13500000" flipH="1">
            <a:off x="4618786" y="2482667"/>
            <a:ext cx="789948" cy="559177"/>
          </a:xfrm>
          <a:prstGeom prst="rect">
            <a:avLst/>
          </a:prstGeom>
          <a:ln w="12700">
            <a:miter lim="400000"/>
          </a:ln>
        </p:spPr>
      </p:pic>
      <p:sp>
        <p:nvSpPr>
          <p:cNvPr id="839" name="Shape 839"/>
          <p:cNvSpPr/>
          <p:nvPr/>
        </p:nvSpPr>
        <p:spPr>
          <a:xfrm flipV="1">
            <a:off x="3367914" y="6332980"/>
            <a:ext cx="1861515" cy="1139999"/>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40" name="Shape 840"/>
          <p:cNvSpPr/>
          <p:nvPr/>
        </p:nvSpPr>
        <p:spPr>
          <a:xfrm flipH="1" flipV="1">
            <a:off x="6701325" y="6343804"/>
            <a:ext cx="1861515" cy="113999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41" name="Shape 841"/>
          <p:cNvSpPr/>
          <p:nvPr/>
        </p:nvSpPr>
        <p:spPr>
          <a:xfrm flipH="1" flipV="1">
            <a:off x="5943732" y="6379879"/>
            <a:ext cx="21647" cy="1778541"/>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42" name="Shape 842"/>
          <p:cNvSpPr/>
          <p:nvPr/>
        </p:nvSpPr>
        <p:spPr>
          <a:xfrm>
            <a:off x="3869369" y="7642536"/>
            <a:ext cx="4473408" cy="1801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43" name="Shape 843"/>
          <p:cNvSpPr/>
          <p:nvPr/>
        </p:nvSpPr>
        <p:spPr>
          <a:xfrm>
            <a:off x="-252532" y="5586777"/>
            <a:ext cx="6134027" cy="7789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400"/>
            </a:lvl1pPr>
          </a:lstStyle>
          <a:p>
            <a:r>
              <a:t>The Spirit Filled Christian</a:t>
            </a:r>
          </a:p>
        </p:txBody>
      </p:sp>
      <p:pic>
        <p:nvPicPr>
          <p:cNvPr id="844" name="droppedImage.png"/>
          <p:cNvPicPr>
            <a:picLocks noChangeAspect="1"/>
          </p:cNvPicPr>
          <p:nvPr/>
        </p:nvPicPr>
        <p:blipFill>
          <a:blip r:embed="rId7">
            <a:extLst/>
          </a:blip>
          <a:stretch>
            <a:fillRect/>
          </a:stretch>
        </p:blipFill>
        <p:spPr>
          <a:xfrm>
            <a:off x="2457941" y="870706"/>
            <a:ext cx="1857912" cy="1391640"/>
          </a:xfrm>
          <a:prstGeom prst="rect">
            <a:avLst/>
          </a:prstGeom>
          <a:ln w="12700">
            <a:miter lim="400000"/>
          </a:ln>
        </p:spPr>
      </p:pic>
      <p:pic>
        <p:nvPicPr>
          <p:cNvPr id="845" name="droppedImage.tiff"/>
          <p:cNvPicPr>
            <a:picLocks noChangeAspect="1"/>
          </p:cNvPicPr>
          <p:nvPr/>
        </p:nvPicPr>
        <p:blipFill>
          <a:blip r:embed="rId8">
            <a:extLst/>
          </a:blip>
          <a:stretch>
            <a:fillRect/>
          </a:stretch>
        </p:blipFill>
        <p:spPr>
          <a:xfrm>
            <a:off x="5581094" y="4085933"/>
            <a:ext cx="1387876" cy="2098336"/>
          </a:xfrm>
          <a:prstGeom prst="rect">
            <a:avLst/>
          </a:prstGeom>
          <a:ln w="12700">
            <a:miter lim="400000"/>
          </a:ln>
        </p:spPr>
      </p:pic>
      <p:pic>
        <p:nvPicPr>
          <p:cNvPr id="846" name="droppedImage.tiff"/>
          <p:cNvPicPr>
            <a:picLocks noChangeAspect="1"/>
          </p:cNvPicPr>
          <p:nvPr/>
        </p:nvPicPr>
        <p:blipFill>
          <a:blip r:embed="rId9">
            <a:extLst/>
          </a:blip>
          <a:stretch>
            <a:fillRect/>
          </a:stretch>
        </p:blipFill>
        <p:spPr>
          <a:xfrm>
            <a:off x="4334085" y="4692774"/>
            <a:ext cx="967424" cy="967424"/>
          </a:xfrm>
          <a:prstGeom prst="rect">
            <a:avLst/>
          </a:prstGeom>
          <a:ln w="12700">
            <a:miter lim="400000"/>
          </a:ln>
        </p:spPr>
      </p:pic>
      <p:sp>
        <p:nvSpPr>
          <p:cNvPr id="847" name="Shape 847"/>
          <p:cNvSpPr/>
          <p:nvPr/>
        </p:nvSpPr>
        <p:spPr>
          <a:xfrm>
            <a:off x="4245425" y="406400"/>
            <a:ext cx="3131827" cy="17708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7500">
                <a:solidFill>
                  <a:srgbClr val="FF4013"/>
                </a:solidFill>
                <a:latin typeface="Blackmoor LET"/>
                <a:ea typeface="Blackmoor LET"/>
                <a:cs typeface="Blackmoor LET"/>
                <a:sym typeface="Blackmoor LET"/>
              </a:defRPr>
            </a:lvl1pPr>
          </a:lstStyle>
          <a:p>
            <a:r>
              <a:t>Jesus</a:t>
            </a:r>
          </a:p>
        </p:txBody>
      </p:sp>
      <p:pic>
        <p:nvPicPr>
          <p:cNvPr id="848" name="Picture 847"/>
          <p:cNvPicPr>
            <a:picLocks/>
          </p:cNvPicPr>
          <p:nvPr/>
        </p:nvPicPr>
        <p:blipFill>
          <a:blip r:embed="rId10">
            <a:extLst/>
          </a:blip>
          <a:stretch>
            <a:fillRect/>
          </a:stretch>
        </p:blipFill>
        <p:spPr>
          <a:xfrm>
            <a:off x="4483100" y="1447799"/>
            <a:ext cx="2844800" cy="2844802"/>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174"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175"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176" name="droppedImage.tiff"/>
          <p:cNvPicPr>
            <a:picLocks noChangeAspect="1"/>
          </p:cNvPicPr>
          <p:nvPr/>
        </p:nvPicPr>
        <p:blipFill>
          <a:blip r:embed="rId5">
            <a:extLst/>
          </a:blip>
          <a:stretch>
            <a:fillRect/>
          </a:stretch>
        </p:blipFill>
        <p:spPr>
          <a:xfrm>
            <a:off x="5529977" y="4840829"/>
            <a:ext cx="1083783" cy="1638577"/>
          </a:xfrm>
          <a:prstGeom prst="rect">
            <a:avLst/>
          </a:prstGeom>
          <a:ln w="12700">
            <a:miter lim="400000"/>
          </a:ln>
        </p:spPr>
      </p:pic>
      <p:pic>
        <p:nvPicPr>
          <p:cNvPr id="177"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178" name="droppedImage.png"/>
          <p:cNvPicPr>
            <a:picLocks noChangeAspect="1"/>
          </p:cNvPicPr>
          <p:nvPr/>
        </p:nvPicPr>
        <p:blipFill>
          <a:blip r:embed="rId7">
            <a:extLst/>
          </a:blip>
          <a:stretch>
            <a:fillRect/>
          </a:stretch>
        </p:blipFill>
        <p:spPr>
          <a:xfrm>
            <a:off x="3128335" y="1917818"/>
            <a:ext cx="1666114" cy="1247977"/>
          </a:xfrm>
          <a:prstGeom prst="rect">
            <a:avLst/>
          </a:prstGeom>
          <a:ln w="12700">
            <a:miter lim="400000"/>
          </a:ln>
        </p:spPr>
      </p:pic>
      <p:pic>
        <p:nvPicPr>
          <p:cNvPr id="179" name="droppedImage.png"/>
          <p:cNvPicPr>
            <a:picLocks noChangeAspect="1"/>
          </p:cNvPicPr>
          <p:nvPr/>
        </p:nvPicPr>
        <p:blipFill>
          <a:blip r:embed="rId8">
            <a:extLst/>
          </a:blip>
          <a:stretch>
            <a:fillRect/>
          </a:stretch>
        </p:blipFill>
        <p:spPr>
          <a:xfrm>
            <a:off x="7309410" y="1635877"/>
            <a:ext cx="1947562" cy="1536707"/>
          </a:xfrm>
          <a:prstGeom prst="rect">
            <a:avLst/>
          </a:prstGeom>
          <a:ln w="12700">
            <a:miter lim="400000"/>
          </a:ln>
        </p:spPr>
      </p:pic>
      <p:pic>
        <p:nvPicPr>
          <p:cNvPr id="180"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181"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182" name="Shape 182"/>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83" name="Shape 183"/>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84" name="Shape 184"/>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85" name="Shape 185"/>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186" name="droppedImage.tiff"/>
          <p:cNvPicPr>
            <a:picLocks noChangeAspect="1"/>
          </p:cNvPicPr>
          <p:nvPr/>
        </p:nvPicPr>
        <p:blipFill>
          <a:blip r:embed="rId9">
            <a:extLst/>
          </a:blip>
          <a:stretch>
            <a:fillRect/>
          </a:stretch>
        </p:blipFill>
        <p:spPr>
          <a:xfrm>
            <a:off x="4737100" y="5397500"/>
            <a:ext cx="749300" cy="749300"/>
          </a:xfrm>
          <a:prstGeom prst="rect">
            <a:avLst/>
          </a:prstGeom>
          <a:ln w="12700">
            <a:miter lim="400000"/>
          </a:ln>
        </p:spPr>
      </p:pic>
      <p:pic>
        <p:nvPicPr>
          <p:cNvPr id="187" name="droppedImage.png"/>
          <p:cNvPicPr>
            <a:picLocks noChangeAspect="1"/>
          </p:cNvPicPr>
          <p:nvPr/>
        </p:nvPicPr>
        <p:blipFill>
          <a:blip r:embed="rId10">
            <a:extLst/>
          </a:blip>
          <a:stretch>
            <a:fillRect/>
          </a:stretch>
        </p:blipFill>
        <p:spPr>
          <a:xfrm>
            <a:off x="7317873" y="1689100"/>
            <a:ext cx="2019301" cy="1447801"/>
          </a:xfrm>
          <a:prstGeom prst="rect">
            <a:avLst/>
          </a:prstGeom>
          <a:ln w="12700">
            <a:miter lim="400000"/>
          </a:ln>
        </p:spPr>
      </p:pic>
      <p:sp>
        <p:nvSpPr>
          <p:cNvPr id="188" name="Shape 188"/>
          <p:cNvSpPr/>
          <p:nvPr/>
        </p:nvSpPr>
        <p:spPr>
          <a:xfrm>
            <a:off x="4673600" y="9093200"/>
            <a:ext cx="6654800" cy="1270000"/>
          </a:xfrm>
          <a:prstGeom prst="rect">
            <a:avLst/>
          </a:prstGeom>
          <a:solidFill>
            <a:srgbClr val="FFFFFF"/>
          </a:solidFill>
          <a:ln w="3175">
            <a:solidFill>
              <a:srgbClr val="FFFFFF"/>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pic>
        <p:nvPicPr>
          <p:cNvPr id="189" name="pasted-image.jpg"/>
          <p:cNvPicPr>
            <a:picLocks noChangeAspect="1"/>
          </p:cNvPicPr>
          <p:nvPr/>
        </p:nvPicPr>
        <p:blipFill>
          <a:blip r:embed="rId11">
            <a:extLst/>
          </a:blip>
          <a:stretch>
            <a:fillRect/>
          </a:stretch>
        </p:blipFill>
        <p:spPr>
          <a:xfrm>
            <a:off x="5295081" y="640143"/>
            <a:ext cx="1666114" cy="1666114"/>
          </a:xfrm>
          <a:prstGeom prst="rect">
            <a:avLst/>
          </a:prstGeom>
          <a:ln w="12700">
            <a:miter lim="400000"/>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1" name="stock-illustration-5295778-wrestling-silhouettes.jpg"/>
          <p:cNvPicPr>
            <a:picLocks noChangeAspect="1"/>
          </p:cNvPicPr>
          <p:nvPr/>
        </p:nvPicPr>
        <p:blipFill>
          <a:blip r:embed="rId2">
            <a:extLst/>
          </a:blip>
          <a:stretch>
            <a:fillRect/>
          </a:stretch>
        </p:blipFill>
        <p:spPr>
          <a:xfrm>
            <a:off x="7621258" y="7076778"/>
            <a:ext cx="3643669" cy="1828412"/>
          </a:xfrm>
          <a:prstGeom prst="rect">
            <a:avLst/>
          </a:prstGeom>
          <a:ln w="12700">
            <a:miter lim="400000"/>
          </a:ln>
        </p:spPr>
      </p:pic>
      <p:pic>
        <p:nvPicPr>
          <p:cNvPr id="852" name="droppedImage.png"/>
          <p:cNvPicPr>
            <a:picLocks noChangeAspect="1"/>
          </p:cNvPicPr>
          <p:nvPr/>
        </p:nvPicPr>
        <p:blipFill>
          <a:blip r:embed="rId3">
            <a:extLst/>
          </a:blip>
          <a:stretch>
            <a:fillRect/>
          </a:stretch>
        </p:blipFill>
        <p:spPr>
          <a:xfrm>
            <a:off x="4663039" y="7462155"/>
            <a:ext cx="2579428" cy="1716492"/>
          </a:xfrm>
          <a:prstGeom prst="rect">
            <a:avLst/>
          </a:prstGeom>
          <a:ln w="12700">
            <a:miter lim="400000"/>
          </a:ln>
        </p:spPr>
      </p:pic>
      <p:pic>
        <p:nvPicPr>
          <p:cNvPr id="853" name="droppedImage.png"/>
          <p:cNvPicPr>
            <a:picLocks noChangeAspect="1"/>
          </p:cNvPicPr>
          <p:nvPr/>
        </p:nvPicPr>
        <p:blipFill>
          <a:blip r:embed="rId4">
            <a:extLst/>
          </a:blip>
          <a:stretch>
            <a:fillRect/>
          </a:stretch>
        </p:blipFill>
        <p:spPr>
          <a:xfrm>
            <a:off x="1704818" y="6759697"/>
            <a:ext cx="2218671" cy="2490772"/>
          </a:xfrm>
          <a:prstGeom prst="rect">
            <a:avLst/>
          </a:prstGeom>
          <a:ln w="12700">
            <a:miter lim="400000"/>
          </a:ln>
        </p:spPr>
      </p:pic>
      <p:pic>
        <p:nvPicPr>
          <p:cNvPr id="854" name="droppedImage.png"/>
          <p:cNvPicPr>
            <a:picLocks noChangeAspect="1"/>
          </p:cNvPicPr>
          <p:nvPr/>
        </p:nvPicPr>
        <p:blipFill>
          <a:blip r:embed="rId5">
            <a:extLst/>
          </a:blip>
          <a:stretch>
            <a:fillRect/>
          </a:stretch>
        </p:blipFill>
        <p:spPr>
          <a:xfrm rot="16199993" flipH="1">
            <a:off x="4953066" y="2374038"/>
            <a:ext cx="1966139" cy="1391762"/>
          </a:xfrm>
          <a:prstGeom prst="rect">
            <a:avLst/>
          </a:prstGeom>
          <a:ln w="12700">
            <a:miter lim="400000"/>
          </a:ln>
        </p:spPr>
      </p:pic>
      <p:pic>
        <p:nvPicPr>
          <p:cNvPr id="855" name="droppedImage.png"/>
          <p:cNvPicPr>
            <a:picLocks noChangeAspect="1"/>
          </p:cNvPicPr>
          <p:nvPr/>
        </p:nvPicPr>
        <p:blipFill>
          <a:blip r:embed="rId6">
            <a:extLst/>
          </a:blip>
          <a:stretch>
            <a:fillRect/>
          </a:stretch>
        </p:blipFill>
        <p:spPr>
          <a:xfrm>
            <a:off x="7615991" y="697929"/>
            <a:ext cx="2171760" cy="1713608"/>
          </a:xfrm>
          <a:prstGeom prst="rect">
            <a:avLst/>
          </a:prstGeom>
          <a:ln w="12700">
            <a:miter lim="400000"/>
          </a:ln>
        </p:spPr>
      </p:pic>
      <p:pic>
        <p:nvPicPr>
          <p:cNvPr id="856" name="droppedImage.png"/>
          <p:cNvPicPr>
            <a:picLocks noChangeAspect="1"/>
          </p:cNvPicPr>
          <p:nvPr/>
        </p:nvPicPr>
        <p:blipFill>
          <a:blip r:embed="rId5">
            <a:extLst/>
          </a:blip>
          <a:stretch>
            <a:fillRect/>
          </a:stretch>
        </p:blipFill>
        <p:spPr>
          <a:xfrm rot="18899998" flipH="1">
            <a:off x="6456311" y="2476956"/>
            <a:ext cx="789949" cy="559177"/>
          </a:xfrm>
          <a:prstGeom prst="rect">
            <a:avLst/>
          </a:prstGeom>
          <a:ln w="12700">
            <a:miter lim="400000"/>
          </a:ln>
        </p:spPr>
      </p:pic>
      <p:pic>
        <p:nvPicPr>
          <p:cNvPr id="857" name="droppedImage.png"/>
          <p:cNvPicPr>
            <a:picLocks noChangeAspect="1"/>
          </p:cNvPicPr>
          <p:nvPr/>
        </p:nvPicPr>
        <p:blipFill>
          <a:blip r:embed="rId5">
            <a:extLst/>
          </a:blip>
          <a:stretch>
            <a:fillRect/>
          </a:stretch>
        </p:blipFill>
        <p:spPr>
          <a:xfrm rot="13500000" flipH="1">
            <a:off x="4618786" y="2482667"/>
            <a:ext cx="789948" cy="559177"/>
          </a:xfrm>
          <a:prstGeom prst="rect">
            <a:avLst/>
          </a:prstGeom>
          <a:ln w="12700">
            <a:miter lim="400000"/>
          </a:ln>
        </p:spPr>
      </p:pic>
      <p:sp>
        <p:nvSpPr>
          <p:cNvPr id="858" name="Shape 858"/>
          <p:cNvSpPr/>
          <p:nvPr/>
        </p:nvSpPr>
        <p:spPr>
          <a:xfrm flipV="1">
            <a:off x="3367914" y="6332980"/>
            <a:ext cx="1861515" cy="1139999"/>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59" name="Shape 859"/>
          <p:cNvSpPr/>
          <p:nvPr/>
        </p:nvSpPr>
        <p:spPr>
          <a:xfrm flipH="1" flipV="1">
            <a:off x="6701325" y="6343804"/>
            <a:ext cx="1861515" cy="113999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60" name="Shape 860"/>
          <p:cNvSpPr/>
          <p:nvPr/>
        </p:nvSpPr>
        <p:spPr>
          <a:xfrm flipH="1" flipV="1">
            <a:off x="5943732" y="6379879"/>
            <a:ext cx="21647" cy="1778541"/>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61" name="Shape 861"/>
          <p:cNvSpPr/>
          <p:nvPr/>
        </p:nvSpPr>
        <p:spPr>
          <a:xfrm>
            <a:off x="3869369" y="7642536"/>
            <a:ext cx="4473408" cy="1801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62" name="Shape 862"/>
          <p:cNvSpPr/>
          <p:nvPr/>
        </p:nvSpPr>
        <p:spPr>
          <a:xfrm>
            <a:off x="-252532" y="5586777"/>
            <a:ext cx="6134027" cy="7789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400"/>
            </a:lvl1pPr>
          </a:lstStyle>
          <a:p>
            <a:r>
              <a:t>The Spirit Filled Christian</a:t>
            </a:r>
          </a:p>
        </p:txBody>
      </p:sp>
      <p:pic>
        <p:nvPicPr>
          <p:cNvPr id="863" name="droppedImage.png"/>
          <p:cNvPicPr>
            <a:picLocks noChangeAspect="1"/>
          </p:cNvPicPr>
          <p:nvPr/>
        </p:nvPicPr>
        <p:blipFill>
          <a:blip r:embed="rId7">
            <a:extLst/>
          </a:blip>
          <a:stretch>
            <a:fillRect/>
          </a:stretch>
        </p:blipFill>
        <p:spPr>
          <a:xfrm>
            <a:off x="2457941" y="870706"/>
            <a:ext cx="1857912" cy="1391640"/>
          </a:xfrm>
          <a:prstGeom prst="rect">
            <a:avLst/>
          </a:prstGeom>
          <a:ln w="12700">
            <a:miter lim="400000"/>
          </a:ln>
        </p:spPr>
      </p:pic>
      <p:pic>
        <p:nvPicPr>
          <p:cNvPr id="864" name="droppedImage.tiff"/>
          <p:cNvPicPr>
            <a:picLocks noChangeAspect="1"/>
          </p:cNvPicPr>
          <p:nvPr/>
        </p:nvPicPr>
        <p:blipFill>
          <a:blip r:embed="rId8">
            <a:extLst/>
          </a:blip>
          <a:stretch>
            <a:fillRect/>
          </a:stretch>
        </p:blipFill>
        <p:spPr>
          <a:xfrm>
            <a:off x="5581094" y="4085933"/>
            <a:ext cx="1387876" cy="2098336"/>
          </a:xfrm>
          <a:prstGeom prst="rect">
            <a:avLst/>
          </a:prstGeom>
          <a:ln w="12700">
            <a:miter lim="400000"/>
          </a:ln>
        </p:spPr>
      </p:pic>
      <p:pic>
        <p:nvPicPr>
          <p:cNvPr id="865" name="droppedImage.tiff"/>
          <p:cNvPicPr>
            <a:picLocks noChangeAspect="1"/>
          </p:cNvPicPr>
          <p:nvPr/>
        </p:nvPicPr>
        <p:blipFill>
          <a:blip r:embed="rId9">
            <a:extLst/>
          </a:blip>
          <a:stretch>
            <a:fillRect/>
          </a:stretch>
        </p:blipFill>
        <p:spPr>
          <a:xfrm>
            <a:off x="4334085" y="4692774"/>
            <a:ext cx="967424" cy="967424"/>
          </a:xfrm>
          <a:prstGeom prst="rect">
            <a:avLst/>
          </a:prstGeom>
          <a:ln w="12700">
            <a:miter lim="400000"/>
          </a:ln>
        </p:spPr>
      </p:pic>
      <p:sp>
        <p:nvSpPr>
          <p:cNvPr id="866" name="Shape 866"/>
          <p:cNvSpPr/>
          <p:nvPr/>
        </p:nvSpPr>
        <p:spPr>
          <a:xfrm>
            <a:off x="4245425" y="406400"/>
            <a:ext cx="3131827" cy="17708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7500">
                <a:solidFill>
                  <a:srgbClr val="FF4013"/>
                </a:solidFill>
                <a:latin typeface="Blackmoor LET"/>
                <a:ea typeface="Blackmoor LET"/>
                <a:cs typeface="Blackmoor LET"/>
                <a:sym typeface="Blackmoor LET"/>
              </a:defRPr>
            </a:lvl1pPr>
          </a:lstStyle>
          <a:p>
            <a:r>
              <a:t>Jesus</a:t>
            </a:r>
          </a:p>
        </p:txBody>
      </p:sp>
      <p:grpSp>
        <p:nvGrpSpPr>
          <p:cNvPr id="872" name="Group 872"/>
          <p:cNvGrpSpPr/>
          <p:nvPr/>
        </p:nvGrpSpPr>
        <p:grpSpPr>
          <a:xfrm>
            <a:off x="1689100" y="469900"/>
            <a:ext cx="10495974" cy="5422900"/>
            <a:chOff x="-63499" y="-63499"/>
            <a:chExt cx="10495973" cy="5422899"/>
          </a:xfrm>
        </p:grpSpPr>
        <p:pic>
          <p:nvPicPr>
            <p:cNvPr id="867" name="Picture 866"/>
            <p:cNvPicPr>
              <a:picLocks/>
            </p:cNvPicPr>
            <p:nvPr/>
          </p:nvPicPr>
          <p:blipFill>
            <a:blip r:embed="rId10">
              <a:extLst/>
            </a:blip>
            <a:stretch>
              <a:fillRect/>
            </a:stretch>
          </p:blipFill>
          <p:spPr>
            <a:xfrm>
              <a:off x="-63500" y="-63501"/>
              <a:ext cx="8610601" cy="4343402"/>
            </a:xfrm>
            <a:prstGeom prst="rect">
              <a:avLst/>
            </a:prstGeom>
            <a:effectLst/>
          </p:spPr>
        </p:pic>
        <p:pic>
          <p:nvPicPr>
            <p:cNvPr id="869" name="Picture 868"/>
            <p:cNvPicPr>
              <a:picLocks/>
            </p:cNvPicPr>
            <p:nvPr/>
          </p:nvPicPr>
          <p:blipFill>
            <a:blip r:embed="rId11">
              <a:extLst/>
            </a:blip>
            <a:stretch>
              <a:fillRect/>
            </a:stretch>
          </p:blipFill>
          <p:spPr>
            <a:xfrm>
              <a:off x="5651486" y="3374078"/>
              <a:ext cx="2616228" cy="1413836"/>
            </a:xfrm>
            <a:prstGeom prst="rect">
              <a:avLst/>
            </a:prstGeom>
            <a:effectLst/>
          </p:spPr>
        </p:pic>
        <p:sp>
          <p:nvSpPr>
            <p:cNvPr id="871" name="Shape 871"/>
            <p:cNvSpPr/>
            <p:nvPr/>
          </p:nvSpPr>
          <p:spPr>
            <a:xfrm>
              <a:off x="6270271" y="4635500"/>
              <a:ext cx="4162203" cy="723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4013"/>
                  </a:solidFill>
                </a:defRPr>
              </a:lvl1pPr>
            </a:lstStyle>
            <a:p>
              <a:r>
                <a:t>It’s a top level fight</a:t>
              </a: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192"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193"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194" name="droppedImage.tiff"/>
          <p:cNvPicPr>
            <a:picLocks noChangeAspect="1"/>
          </p:cNvPicPr>
          <p:nvPr/>
        </p:nvPicPr>
        <p:blipFill>
          <a:blip r:embed="rId5">
            <a:extLst/>
          </a:blip>
          <a:stretch>
            <a:fillRect/>
          </a:stretch>
        </p:blipFill>
        <p:spPr>
          <a:xfrm>
            <a:off x="5529977" y="4840829"/>
            <a:ext cx="1083783" cy="1638577"/>
          </a:xfrm>
          <a:prstGeom prst="rect">
            <a:avLst/>
          </a:prstGeom>
          <a:ln w="12700">
            <a:miter lim="400000"/>
          </a:ln>
        </p:spPr>
      </p:pic>
      <p:pic>
        <p:nvPicPr>
          <p:cNvPr id="195"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196" name="droppedImage.png"/>
          <p:cNvPicPr>
            <a:picLocks noChangeAspect="1"/>
          </p:cNvPicPr>
          <p:nvPr/>
        </p:nvPicPr>
        <p:blipFill>
          <a:blip r:embed="rId7">
            <a:extLst/>
          </a:blip>
          <a:stretch>
            <a:fillRect/>
          </a:stretch>
        </p:blipFill>
        <p:spPr>
          <a:xfrm>
            <a:off x="3128335" y="1917818"/>
            <a:ext cx="1666114" cy="1247977"/>
          </a:xfrm>
          <a:prstGeom prst="rect">
            <a:avLst/>
          </a:prstGeom>
          <a:ln w="12700">
            <a:miter lim="400000"/>
          </a:ln>
        </p:spPr>
      </p:pic>
      <p:pic>
        <p:nvPicPr>
          <p:cNvPr id="197" name="droppedImage.png"/>
          <p:cNvPicPr>
            <a:picLocks noChangeAspect="1"/>
          </p:cNvPicPr>
          <p:nvPr/>
        </p:nvPicPr>
        <p:blipFill>
          <a:blip r:embed="rId8">
            <a:extLst/>
          </a:blip>
          <a:stretch>
            <a:fillRect/>
          </a:stretch>
        </p:blipFill>
        <p:spPr>
          <a:xfrm>
            <a:off x="7309410" y="1635877"/>
            <a:ext cx="1947562" cy="1536707"/>
          </a:xfrm>
          <a:prstGeom prst="rect">
            <a:avLst/>
          </a:prstGeom>
          <a:ln w="12700">
            <a:miter lim="400000"/>
          </a:ln>
        </p:spPr>
      </p:pic>
      <p:pic>
        <p:nvPicPr>
          <p:cNvPr id="198"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199"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200" name="Shape 200"/>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01" name="Shape 201"/>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02" name="Shape 202"/>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03" name="Shape 203"/>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204" name="droppedImage.tiff"/>
          <p:cNvPicPr>
            <a:picLocks noChangeAspect="1"/>
          </p:cNvPicPr>
          <p:nvPr/>
        </p:nvPicPr>
        <p:blipFill>
          <a:blip r:embed="rId9">
            <a:extLst/>
          </a:blip>
          <a:stretch>
            <a:fillRect/>
          </a:stretch>
        </p:blipFill>
        <p:spPr>
          <a:xfrm>
            <a:off x="4737100" y="5397500"/>
            <a:ext cx="749300" cy="749300"/>
          </a:xfrm>
          <a:prstGeom prst="rect">
            <a:avLst/>
          </a:prstGeom>
          <a:ln w="12700">
            <a:miter lim="400000"/>
          </a:ln>
        </p:spPr>
      </p:pic>
      <p:pic>
        <p:nvPicPr>
          <p:cNvPr id="205" name="droppedImage.png"/>
          <p:cNvPicPr>
            <a:picLocks noChangeAspect="1"/>
          </p:cNvPicPr>
          <p:nvPr/>
        </p:nvPicPr>
        <p:blipFill>
          <a:blip r:embed="rId10">
            <a:extLst/>
          </a:blip>
          <a:stretch>
            <a:fillRect/>
          </a:stretch>
        </p:blipFill>
        <p:spPr>
          <a:xfrm>
            <a:off x="7317873" y="1689100"/>
            <a:ext cx="2019301" cy="1447801"/>
          </a:xfrm>
          <a:prstGeom prst="rect">
            <a:avLst/>
          </a:prstGeom>
          <a:ln w="12700">
            <a:miter lim="400000"/>
          </a:ln>
        </p:spPr>
      </p:pic>
      <p:sp>
        <p:nvSpPr>
          <p:cNvPr id="206" name="Shape 206"/>
          <p:cNvSpPr/>
          <p:nvPr/>
        </p:nvSpPr>
        <p:spPr>
          <a:xfrm>
            <a:off x="4673600" y="9093200"/>
            <a:ext cx="6654800" cy="1270000"/>
          </a:xfrm>
          <a:prstGeom prst="rect">
            <a:avLst/>
          </a:prstGeom>
          <a:solidFill>
            <a:srgbClr val="FFFFFF"/>
          </a:solidFill>
          <a:ln w="3175">
            <a:solidFill>
              <a:srgbClr val="FFFFFF"/>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pic>
        <p:nvPicPr>
          <p:cNvPr id="207" name="pasted-image.jpg"/>
          <p:cNvPicPr>
            <a:picLocks noChangeAspect="1"/>
          </p:cNvPicPr>
          <p:nvPr/>
        </p:nvPicPr>
        <p:blipFill>
          <a:blip r:embed="rId11">
            <a:extLst/>
          </a:blip>
          <a:srcRect l="13547" t="8796" r="13547"/>
          <a:stretch>
            <a:fillRect/>
          </a:stretch>
        </p:blipFill>
        <p:spPr>
          <a:xfrm>
            <a:off x="2485842" y="1682955"/>
            <a:ext cx="2461099" cy="1539393"/>
          </a:xfrm>
          <a:prstGeom prst="rect">
            <a:avLst/>
          </a:prstGeom>
          <a:ln w="12700">
            <a:miter lim="400000"/>
          </a:ln>
        </p:spPr>
      </p:pic>
      <p:pic>
        <p:nvPicPr>
          <p:cNvPr id="208" name="pasted-image.jpg"/>
          <p:cNvPicPr>
            <a:picLocks noChangeAspect="1"/>
          </p:cNvPicPr>
          <p:nvPr/>
        </p:nvPicPr>
        <p:blipFill>
          <a:blip r:embed="rId12">
            <a:extLst/>
          </a:blip>
          <a:stretch>
            <a:fillRect/>
          </a:stretch>
        </p:blipFill>
        <p:spPr>
          <a:xfrm>
            <a:off x="5295081" y="640143"/>
            <a:ext cx="1666114" cy="1666114"/>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211"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212"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213" name="droppedImage.tiff"/>
          <p:cNvPicPr>
            <a:picLocks noChangeAspect="1"/>
          </p:cNvPicPr>
          <p:nvPr/>
        </p:nvPicPr>
        <p:blipFill>
          <a:blip r:embed="rId5">
            <a:extLst/>
          </a:blip>
          <a:stretch>
            <a:fillRect/>
          </a:stretch>
        </p:blipFill>
        <p:spPr>
          <a:xfrm>
            <a:off x="5529977" y="4840829"/>
            <a:ext cx="1083783" cy="1638577"/>
          </a:xfrm>
          <a:prstGeom prst="rect">
            <a:avLst/>
          </a:prstGeom>
          <a:ln w="12700">
            <a:miter lim="400000"/>
          </a:ln>
        </p:spPr>
      </p:pic>
      <p:pic>
        <p:nvPicPr>
          <p:cNvPr id="214"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215" name="droppedImage.png"/>
          <p:cNvPicPr>
            <a:picLocks noChangeAspect="1"/>
          </p:cNvPicPr>
          <p:nvPr/>
        </p:nvPicPr>
        <p:blipFill>
          <a:blip r:embed="rId7">
            <a:extLst/>
          </a:blip>
          <a:stretch>
            <a:fillRect/>
          </a:stretch>
        </p:blipFill>
        <p:spPr>
          <a:xfrm>
            <a:off x="3128335" y="1917818"/>
            <a:ext cx="1666114" cy="1247977"/>
          </a:xfrm>
          <a:prstGeom prst="rect">
            <a:avLst/>
          </a:prstGeom>
          <a:ln w="12700">
            <a:miter lim="400000"/>
          </a:ln>
        </p:spPr>
      </p:pic>
      <p:pic>
        <p:nvPicPr>
          <p:cNvPr id="216" name="droppedImage.png"/>
          <p:cNvPicPr>
            <a:picLocks noChangeAspect="1"/>
          </p:cNvPicPr>
          <p:nvPr/>
        </p:nvPicPr>
        <p:blipFill>
          <a:blip r:embed="rId8">
            <a:extLst/>
          </a:blip>
          <a:stretch>
            <a:fillRect/>
          </a:stretch>
        </p:blipFill>
        <p:spPr>
          <a:xfrm>
            <a:off x="7309410" y="1635877"/>
            <a:ext cx="1947562" cy="1536707"/>
          </a:xfrm>
          <a:prstGeom prst="rect">
            <a:avLst/>
          </a:prstGeom>
          <a:ln w="12700">
            <a:miter lim="400000"/>
          </a:ln>
        </p:spPr>
      </p:pic>
      <p:pic>
        <p:nvPicPr>
          <p:cNvPr id="217"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218"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219" name="Shape 219"/>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20" name="Shape 220"/>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21" name="Shape 221"/>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22" name="Shape 222"/>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223" name="droppedImage.tiff"/>
          <p:cNvPicPr>
            <a:picLocks noChangeAspect="1"/>
          </p:cNvPicPr>
          <p:nvPr/>
        </p:nvPicPr>
        <p:blipFill>
          <a:blip r:embed="rId9">
            <a:extLst/>
          </a:blip>
          <a:stretch>
            <a:fillRect/>
          </a:stretch>
        </p:blipFill>
        <p:spPr>
          <a:xfrm>
            <a:off x="4737100" y="5397500"/>
            <a:ext cx="749300" cy="749300"/>
          </a:xfrm>
          <a:prstGeom prst="rect">
            <a:avLst/>
          </a:prstGeom>
          <a:ln w="12700">
            <a:miter lim="400000"/>
          </a:ln>
        </p:spPr>
      </p:pic>
      <p:pic>
        <p:nvPicPr>
          <p:cNvPr id="224" name="droppedImage.png"/>
          <p:cNvPicPr>
            <a:picLocks noChangeAspect="1"/>
          </p:cNvPicPr>
          <p:nvPr/>
        </p:nvPicPr>
        <p:blipFill>
          <a:blip r:embed="rId10">
            <a:extLst/>
          </a:blip>
          <a:stretch>
            <a:fillRect/>
          </a:stretch>
        </p:blipFill>
        <p:spPr>
          <a:xfrm>
            <a:off x="7317873" y="1689100"/>
            <a:ext cx="2019301" cy="1447801"/>
          </a:xfrm>
          <a:prstGeom prst="rect">
            <a:avLst/>
          </a:prstGeom>
          <a:ln w="12700">
            <a:miter lim="400000"/>
          </a:ln>
        </p:spPr>
      </p:pic>
      <p:pic>
        <p:nvPicPr>
          <p:cNvPr id="225" name="Picture 224"/>
          <p:cNvPicPr>
            <a:picLocks/>
          </p:cNvPicPr>
          <p:nvPr/>
        </p:nvPicPr>
        <p:blipFill>
          <a:blip r:embed="rId11">
            <a:extLst/>
          </a:blip>
          <a:stretch>
            <a:fillRect/>
          </a:stretch>
        </p:blipFill>
        <p:spPr>
          <a:xfrm>
            <a:off x="3181349" y="7994650"/>
            <a:ext cx="635002" cy="1422400"/>
          </a:xfrm>
          <a:prstGeom prst="rect">
            <a:avLst/>
          </a:prstGeom>
        </p:spPr>
      </p:pic>
      <p:sp>
        <p:nvSpPr>
          <p:cNvPr id="227" name="Shape 227"/>
          <p:cNvSpPr/>
          <p:nvPr/>
        </p:nvSpPr>
        <p:spPr>
          <a:xfrm>
            <a:off x="4673600" y="9093200"/>
            <a:ext cx="6654800" cy="1270000"/>
          </a:xfrm>
          <a:prstGeom prst="rect">
            <a:avLst/>
          </a:prstGeom>
          <a:solidFill>
            <a:srgbClr val="FFFFFF"/>
          </a:solidFill>
          <a:ln w="3175">
            <a:solidFill>
              <a:srgbClr val="FFFFFF"/>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pic>
        <p:nvPicPr>
          <p:cNvPr id="228" name="pasted-image.jpg"/>
          <p:cNvPicPr>
            <a:picLocks noChangeAspect="1"/>
          </p:cNvPicPr>
          <p:nvPr/>
        </p:nvPicPr>
        <p:blipFill>
          <a:blip r:embed="rId12">
            <a:extLst/>
          </a:blip>
          <a:srcRect l="13547" t="8796" r="13547"/>
          <a:stretch>
            <a:fillRect/>
          </a:stretch>
        </p:blipFill>
        <p:spPr>
          <a:xfrm>
            <a:off x="2485842" y="1682955"/>
            <a:ext cx="2461099" cy="1539393"/>
          </a:xfrm>
          <a:prstGeom prst="rect">
            <a:avLst/>
          </a:prstGeom>
          <a:ln w="12700">
            <a:miter lim="400000"/>
          </a:ln>
        </p:spPr>
      </p:pic>
      <p:pic>
        <p:nvPicPr>
          <p:cNvPr id="229" name="pasted-image.jpg"/>
          <p:cNvPicPr>
            <a:picLocks noChangeAspect="1"/>
          </p:cNvPicPr>
          <p:nvPr/>
        </p:nvPicPr>
        <p:blipFill>
          <a:blip r:embed="rId13">
            <a:extLst/>
          </a:blip>
          <a:stretch>
            <a:fillRect/>
          </a:stretch>
        </p:blipFill>
        <p:spPr>
          <a:xfrm>
            <a:off x="5295081" y="640143"/>
            <a:ext cx="1666114" cy="1666114"/>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232"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233"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234" name="droppedImage.tiff"/>
          <p:cNvPicPr>
            <a:picLocks noChangeAspect="1"/>
          </p:cNvPicPr>
          <p:nvPr/>
        </p:nvPicPr>
        <p:blipFill>
          <a:blip r:embed="rId5">
            <a:extLst/>
          </a:blip>
          <a:stretch>
            <a:fillRect/>
          </a:stretch>
        </p:blipFill>
        <p:spPr>
          <a:xfrm>
            <a:off x="5529977" y="4840829"/>
            <a:ext cx="1083783" cy="1638577"/>
          </a:xfrm>
          <a:prstGeom prst="rect">
            <a:avLst/>
          </a:prstGeom>
          <a:ln w="12700">
            <a:miter lim="400000"/>
          </a:ln>
        </p:spPr>
      </p:pic>
      <p:pic>
        <p:nvPicPr>
          <p:cNvPr id="235"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236" name="droppedImage.png"/>
          <p:cNvPicPr>
            <a:picLocks noChangeAspect="1"/>
          </p:cNvPicPr>
          <p:nvPr/>
        </p:nvPicPr>
        <p:blipFill>
          <a:blip r:embed="rId7">
            <a:extLst/>
          </a:blip>
          <a:stretch>
            <a:fillRect/>
          </a:stretch>
        </p:blipFill>
        <p:spPr>
          <a:xfrm>
            <a:off x="3128335" y="1917818"/>
            <a:ext cx="1666114" cy="1247977"/>
          </a:xfrm>
          <a:prstGeom prst="rect">
            <a:avLst/>
          </a:prstGeom>
          <a:ln w="12700">
            <a:miter lim="400000"/>
          </a:ln>
        </p:spPr>
      </p:pic>
      <p:pic>
        <p:nvPicPr>
          <p:cNvPr id="237" name="droppedImage.png"/>
          <p:cNvPicPr>
            <a:picLocks noChangeAspect="1"/>
          </p:cNvPicPr>
          <p:nvPr/>
        </p:nvPicPr>
        <p:blipFill>
          <a:blip r:embed="rId8">
            <a:extLst/>
          </a:blip>
          <a:stretch>
            <a:fillRect/>
          </a:stretch>
        </p:blipFill>
        <p:spPr>
          <a:xfrm>
            <a:off x="7309410" y="1635877"/>
            <a:ext cx="1947562" cy="1536707"/>
          </a:xfrm>
          <a:prstGeom prst="rect">
            <a:avLst/>
          </a:prstGeom>
          <a:ln w="12700">
            <a:miter lim="400000"/>
          </a:ln>
        </p:spPr>
      </p:pic>
      <p:pic>
        <p:nvPicPr>
          <p:cNvPr id="238"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239"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240" name="Shape 240"/>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41" name="Shape 241"/>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42" name="Shape 242"/>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43" name="Shape 243"/>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244" name="droppedImage.tiff"/>
          <p:cNvPicPr>
            <a:picLocks noChangeAspect="1"/>
          </p:cNvPicPr>
          <p:nvPr/>
        </p:nvPicPr>
        <p:blipFill>
          <a:blip r:embed="rId9">
            <a:extLst/>
          </a:blip>
          <a:stretch>
            <a:fillRect/>
          </a:stretch>
        </p:blipFill>
        <p:spPr>
          <a:xfrm>
            <a:off x="4737100" y="5397500"/>
            <a:ext cx="749300" cy="749300"/>
          </a:xfrm>
          <a:prstGeom prst="rect">
            <a:avLst/>
          </a:prstGeom>
          <a:ln w="12700">
            <a:miter lim="400000"/>
          </a:ln>
        </p:spPr>
      </p:pic>
      <p:pic>
        <p:nvPicPr>
          <p:cNvPr id="245" name="droppedImage.png"/>
          <p:cNvPicPr>
            <a:picLocks noChangeAspect="1"/>
          </p:cNvPicPr>
          <p:nvPr/>
        </p:nvPicPr>
        <p:blipFill>
          <a:blip r:embed="rId10">
            <a:extLst/>
          </a:blip>
          <a:stretch>
            <a:fillRect/>
          </a:stretch>
        </p:blipFill>
        <p:spPr>
          <a:xfrm>
            <a:off x="7317873" y="1689100"/>
            <a:ext cx="2019301" cy="1447801"/>
          </a:xfrm>
          <a:prstGeom prst="rect">
            <a:avLst/>
          </a:prstGeom>
          <a:ln w="12700">
            <a:miter lim="400000"/>
          </a:ln>
        </p:spPr>
      </p:pic>
      <p:pic>
        <p:nvPicPr>
          <p:cNvPr id="246" name="Picture 245"/>
          <p:cNvPicPr>
            <a:picLocks/>
          </p:cNvPicPr>
          <p:nvPr/>
        </p:nvPicPr>
        <p:blipFill>
          <a:blip r:embed="rId11">
            <a:extLst/>
          </a:blip>
          <a:stretch>
            <a:fillRect/>
          </a:stretch>
        </p:blipFill>
        <p:spPr>
          <a:xfrm>
            <a:off x="3181349" y="7994650"/>
            <a:ext cx="635002" cy="1422400"/>
          </a:xfrm>
          <a:prstGeom prst="rect">
            <a:avLst/>
          </a:prstGeom>
        </p:spPr>
      </p:pic>
      <p:sp>
        <p:nvSpPr>
          <p:cNvPr id="248" name="Shape 248"/>
          <p:cNvSpPr/>
          <p:nvPr/>
        </p:nvSpPr>
        <p:spPr>
          <a:xfrm>
            <a:off x="4673600" y="9093200"/>
            <a:ext cx="6654800" cy="1270000"/>
          </a:xfrm>
          <a:prstGeom prst="rect">
            <a:avLst/>
          </a:prstGeom>
          <a:solidFill>
            <a:srgbClr val="FFFFFF"/>
          </a:solidFill>
          <a:ln w="3175">
            <a:solidFill>
              <a:srgbClr val="FFFFFF"/>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pic>
        <p:nvPicPr>
          <p:cNvPr id="249" name="pasted-image.jpg"/>
          <p:cNvPicPr>
            <a:picLocks noChangeAspect="1"/>
          </p:cNvPicPr>
          <p:nvPr/>
        </p:nvPicPr>
        <p:blipFill>
          <a:blip r:embed="rId12">
            <a:extLst/>
          </a:blip>
          <a:srcRect l="13547" t="8796" r="13547"/>
          <a:stretch>
            <a:fillRect/>
          </a:stretch>
        </p:blipFill>
        <p:spPr>
          <a:xfrm>
            <a:off x="2485842" y="1682955"/>
            <a:ext cx="2461099" cy="1539393"/>
          </a:xfrm>
          <a:prstGeom prst="rect">
            <a:avLst/>
          </a:prstGeom>
          <a:ln w="12700">
            <a:miter lim="400000"/>
          </a:ln>
        </p:spPr>
      </p:pic>
      <p:pic>
        <p:nvPicPr>
          <p:cNvPr id="250" name="pasted-image.jpg"/>
          <p:cNvPicPr>
            <a:picLocks noChangeAspect="1"/>
          </p:cNvPicPr>
          <p:nvPr/>
        </p:nvPicPr>
        <p:blipFill>
          <a:blip r:embed="rId13">
            <a:extLst/>
          </a:blip>
          <a:stretch>
            <a:fillRect/>
          </a:stretch>
        </p:blipFill>
        <p:spPr>
          <a:xfrm>
            <a:off x="5295081" y="640143"/>
            <a:ext cx="1666114" cy="1666114"/>
          </a:xfrm>
          <a:prstGeom prst="rect">
            <a:avLst/>
          </a:prstGeom>
          <a:ln w="12700">
            <a:miter lim="400000"/>
          </a:ln>
        </p:spPr>
      </p:pic>
      <p:grpSp>
        <p:nvGrpSpPr>
          <p:cNvPr id="254" name="Group 254"/>
          <p:cNvGrpSpPr/>
          <p:nvPr/>
        </p:nvGrpSpPr>
        <p:grpSpPr>
          <a:xfrm>
            <a:off x="4648069" y="5921271"/>
            <a:ext cx="6345650" cy="3180736"/>
            <a:chOff x="0" y="0"/>
            <a:chExt cx="6345649" cy="3180735"/>
          </a:xfrm>
        </p:grpSpPr>
        <p:pic>
          <p:nvPicPr>
            <p:cNvPr id="251" name="download (1).jpeg"/>
            <p:cNvPicPr>
              <a:picLocks noChangeAspect="1"/>
            </p:cNvPicPr>
            <p:nvPr/>
          </p:nvPicPr>
          <p:blipFill>
            <a:blip r:embed="rId14">
              <a:extLst/>
            </a:blip>
            <a:stretch>
              <a:fillRect/>
            </a:stretch>
          </p:blipFill>
          <p:spPr>
            <a:xfrm>
              <a:off x="0" y="1303312"/>
              <a:ext cx="2817796" cy="1877424"/>
            </a:xfrm>
            <a:prstGeom prst="rect">
              <a:avLst/>
            </a:prstGeom>
            <a:ln w="12700" cap="flat">
              <a:noFill/>
              <a:miter lim="400000"/>
            </a:ln>
            <a:effectLst/>
          </p:spPr>
        </p:pic>
        <p:sp>
          <p:nvSpPr>
            <p:cNvPr id="252" name="Shape 252"/>
            <p:cNvSpPr/>
            <p:nvPr/>
          </p:nvSpPr>
          <p:spPr>
            <a:xfrm>
              <a:off x="2527430" y="0"/>
              <a:ext cx="3818220" cy="1573749"/>
            </a:xfrm>
            <a:prstGeom prst="wedgeEllipseCallout">
              <a:avLst>
                <a:gd name="adj1" fmla="val -49550"/>
                <a:gd name="adj2" fmla="val 67470"/>
              </a:avLst>
            </a:prstGeom>
            <a:noFill/>
            <a:ln w="25400" cap="flat">
              <a:solidFill>
                <a:srgbClr val="85888D"/>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53" name="Shape 253"/>
            <p:cNvSpPr/>
            <p:nvPr/>
          </p:nvSpPr>
          <p:spPr>
            <a:xfrm>
              <a:off x="2841123" y="600154"/>
              <a:ext cx="3190950" cy="546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000"/>
              </a:lvl1pPr>
            </a:lstStyle>
            <a:p>
              <a:r>
                <a:t>Stop Distracting me</a:t>
              </a: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stock-illustration-5295778-wrestling-silhouettes.jpg"/>
          <p:cNvPicPr>
            <a:picLocks noChangeAspect="1"/>
          </p:cNvPicPr>
          <p:nvPr/>
        </p:nvPicPr>
        <p:blipFill>
          <a:blip r:embed="rId2">
            <a:extLst/>
          </a:blip>
          <a:stretch>
            <a:fillRect/>
          </a:stretch>
        </p:blipFill>
        <p:spPr>
          <a:xfrm>
            <a:off x="7568133" y="7330824"/>
            <a:ext cx="3267523" cy="1639660"/>
          </a:xfrm>
          <a:prstGeom prst="rect">
            <a:avLst/>
          </a:prstGeom>
          <a:ln w="12700">
            <a:miter lim="400000"/>
          </a:ln>
        </p:spPr>
      </p:pic>
      <p:pic>
        <p:nvPicPr>
          <p:cNvPr id="257"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258"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259" name="droppedImage.tiff"/>
          <p:cNvPicPr>
            <a:picLocks noChangeAspect="1"/>
          </p:cNvPicPr>
          <p:nvPr/>
        </p:nvPicPr>
        <p:blipFill>
          <a:blip r:embed="rId5">
            <a:extLst/>
          </a:blip>
          <a:stretch>
            <a:fillRect/>
          </a:stretch>
        </p:blipFill>
        <p:spPr>
          <a:xfrm>
            <a:off x="5529977" y="4840829"/>
            <a:ext cx="1083783" cy="1638577"/>
          </a:xfrm>
          <a:prstGeom prst="rect">
            <a:avLst/>
          </a:prstGeom>
          <a:ln w="12700">
            <a:miter lim="400000"/>
          </a:ln>
        </p:spPr>
      </p:pic>
      <p:pic>
        <p:nvPicPr>
          <p:cNvPr id="260"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261" name="droppedImage.png"/>
          <p:cNvPicPr>
            <a:picLocks noChangeAspect="1"/>
          </p:cNvPicPr>
          <p:nvPr/>
        </p:nvPicPr>
        <p:blipFill>
          <a:blip r:embed="rId7">
            <a:extLst/>
          </a:blip>
          <a:stretch>
            <a:fillRect/>
          </a:stretch>
        </p:blipFill>
        <p:spPr>
          <a:xfrm>
            <a:off x="3128335" y="1917818"/>
            <a:ext cx="1666114" cy="1247977"/>
          </a:xfrm>
          <a:prstGeom prst="rect">
            <a:avLst/>
          </a:prstGeom>
          <a:ln w="12700">
            <a:miter lim="400000"/>
          </a:ln>
        </p:spPr>
      </p:pic>
      <p:pic>
        <p:nvPicPr>
          <p:cNvPr id="262" name="droppedImage.png"/>
          <p:cNvPicPr>
            <a:picLocks noChangeAspect="1"/>
          </p:cNvPicPr>
          <p:nvPr/>
        </p:nvPicPr>
        <p:blipFill>
          <a:blip r:embed="rId8">
            <a:extLst/>
          </a:blip>
          <a:stretch>
            <a:fillRect/>
          </a:stretch>
        </p:blipFill>
        <p:spPr>
          <a:xfrm>
            <a:off x="7309410" y="1635877"/>
            <a:ext cx="1947562" cy="1536707"/>
          </a:xfrm>
          <a:prstGeom prst="rect">
            <a:avLst/>
          </a:prstGeom>
          <a:ln w="12700">
            <a:miter lim="400000"/>
          </a:ln>
        </p:spPr>
      </p:pic>
      <p:pic>
        <p:nvPicPr>
          <p:cNvPr id="263"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264"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265" name="Shape 265"/>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66" name="Shape 266"/>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67" name="Shape 267"/>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68" name="Shape 268"/>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269" name="droppedImage.tiff"/>
          <p:cNvPicPr>
            <a:picLocks noChangeAspect="1"/>
          </p:cNvPicPr>
          <p:nvPr/>
        </p:nvPicPr>
        <p:blipFill>
          <a:blip r:embed="rId9">
            <a:extLst/>
          </a:blip>
          <a:stretch>
            <a:fillRect/>
          </a:stretch>
        </p:blipFill>
        <p:spPr>
          <a:xfrm>
            <a:off x="4737100" y="5397500"/>
            <a:ext cx="749300" cy="749300"/>
          </a:xfrm>
          <a:prstGeom prst="rect">
            <a:avLst/>
          </a:prstGeom>
          <a:ln w="12700">
            <a:miter lim="400000"/>
          </a:ln>
        </p:spPr>
      </p:pic>
      <p:pic>
        <p:nvPicPr>
          <p:cNvPr id="270" name="droppedImage.png"/>
          <p:cNvPicPr>
            <a:picLocks noChangeAspect="1"/>
          </p:cNvPicPr>
          <p:nvPr/>
        </p:nvPicPr>
        <p:blipFill>
          <a:blip r:embed="rId10">
            <a:extLst/>
          </a:blip>
          <a:stretch>
            <a:fillRect/>
          </a:stretch>
        </p:blipFill>
        <p:spPr>
          <a:xfrm>
            <a:off x="7317873" y="1689100"/>
            <a:ext cx="2019301" cy="1447801"/>
          </a:xfrm>
          <a:prstGeom prst="rect">
            <a:avLst/>
          </a:prstGeom>
          <a:ln w="12700">
            <a:miter lim="400000"/>
          </a:ln>
        </p:spPr>
      </p:pic>
      <p:pic>
        <p:nvPicPr>
          <p:cNvPr id="271" name="Picture 270"/>
          <p:cNvPicPr>
            <a:picLocks/>
          </p:cNvPicPr>
          <p:nvPr/>
        </p:nvPicPr>
        <p:blipFill>
          <a:blip r:embed="rId11">
            <a:extLst/>
          </a:blip>
          <a:stretch>
            <a:fillRect/>
          </a:stretch>
        </p:blipFill>
        <p:spPr>
          <a:xfrm>
            <a:off x="3181349" y="7994650"/>
            <a:ext cx="635002" cy="1422400"/>
          </a:xfrm>
          <a:prstGeom prst="rect">
            <a:avLst/>
          </a:prstGeom>
        </p:spPr>
      </p:pic>
      <p:sp>
        <p:nvSpPr>
          <p:cNvPr id="273" name="Shape 273"/>
          <p:cNvSpPr/>
          <p:nvPr/>
        </p:nvSpPr>
        <p:spPr>
          <a:xfrm>
            <a:off x="4673600" y="9093200"/>
            <a:ext cx="6654800" cy="1270000"/>
          </a:xfrm>
          <a:prstGeom prst="rect">
            <a:avLst/>
          </a:prstGeom>
          <a:solidFill>
            <a:srgbClr val="FFFFFF"/>
          </a:solidFill>
          <a:ln w="3175">
            <a:solidFill>
              <a:srgbClr val="FFFFFF"/>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pic>
        <p:nvPicPr>
          <p:cNvPr id="274" name="pasted-image.jpg"/>
          <p:cNvPicPr>
            <a:picLocks noChangeAspect="1"/>
          </p:cNvPicPr>
          <p:nvPr/>
        </p:nvPicPr>
        <p:blipFill>
          <a:blip r:embed="rId12">
            <a:extLst/>
          </a:blip>
          <a:srcRect l="13547" t="8796" r="13547"/>
          <a:stretch>
            <a:fillRect/>
          </a:stretch>
        </p:blipFill>
        <p:spPr>
          <a:xfrm>
            <a:off x="2485842" y="1682955"/>
            <a:ext cx="2461099" cy="1539393"/>
          </a:xfrm>
          <a:prstGeom prst="rect">
            <a:avLst/>
          </a:prstGeom>
          <a:ln w="12700">
            <a:miter lim="400000"/>
          </a:ln>
        </p:spPr>
      </p:pic>
      <p:pic>
        <p:nvPicPr>
          <p:cNvPr id="275" name="pasted-image.jpg"/>
          <p:cNvPicPr>
            <a:picLocks noChangeAspect="1"/>
          </p:cNvPicPr>
          <p:nvPr/>
        </p:nvPicPr>
        <p:blipFill>
          <a:blip r:embed="rId13">
            <a:extLst/>
          </a:blip>
          <a:stretch>
            <a:fillRect/>
          </a:stretch>
        </p:blipFill>
        <p:spPr>
          <a:xfrm>
            <a:off x="5295081" y="640143"/>
            <a:ext cx="1666114" cy="1666114"/>
          </a:xfrm>
          <a:prstGeom prst="rect">
            <a:avLst/>
          </a:prstGeom>
          <a:ln w="12700">
            <a:miter lim="400000"/>
          </a:ln>
        </p:spPr>
      </p:pic>
      <p:pic>
        <p:nvPicPr>
          <p:cNvPr id="276" name="pasted-image.jpg"/>
          <p:cNvPicPr>
            <a:picLocks noChangeAspect="1"/>
          </p:cNvPicPr>
          <p:nvPr/>
        </p:nvPicPr>
        <p:blipFill>
          <a:blip r:embed="rId14">
            <a:extLst/>
          </a:blip>
          <a:stretch>
            <a:fillRect/>
          </a:stretch>
        </p:blipFill>
        <p:spPr>
          <a:xfrm>
            <a:off x="7911330" y="7159646"/>
            <a:ext cx="2984501" cy="1982015"/>
          </a:xfrm>
          <a:prstGeom prst="rect">
            <a:avLst/>
          </a:prstGeom>
          <a:ln w="12700">
            <a:miter lim="400000"/>
          </a:ln>
        </p:spPr>
      </p:pic>
      <p:pic>
        <p:nvPicPr>
          <p:cNvPr id="277" name="download (1).jpeg"/>
          <p:cNvPicPr>
            <a:picLocks noChangeAspect="1"/>
          </p:cNvPicPr>
          <p:nvPr/>
        </p:nvPicPr>
        <p:blipFill>
          <a:blip r:embed="rId15">
            <a:extLst/>
          </a:blip>
          <a:stretch>
            <a:fillRect/>
          </a:stretch>
        </p:blipFill>
        <p:spPr>
          <a:xfrm>
            <a:off x="4648069" y="7224583"/>
            <a:ext cx="2817796" cy="1877424"/>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asted-image.jpg"/>
          <p:cNvPicPr>
            <a:picLocks noChangeAspect="1"/>
          </p:cNvPicPr>
          <p:nvPr/>
        </p:nvPicPr>
        <p:blipFill>
          <a:blip r:embed="rId2">
            <a:extLst/>
          </a:blip>
          <a:stretch>
            <a:fillRect/>
          </a:stretch>
        </p:blipFill>
        <p:spPr>
          <a:xfrm>
            <a:off x="7911330" y="7159646"/>
            <a:ext cx="2984501" cy="1982015"/>
          </a:xfrm>
          <a:prstGeom prst="rect">
            <a:avLst/>
          </a:prstGeom>
          <a:ln w="12700">
            <a:miter lim="400000"/>
          </a:ln>
        </p:spPr>
      </p:pic>
      <p:pic>
        <p:nvPicPr>
          <p:cNvPr id="280" name="droppedImage.png"/>
          <p:cNvPicPr>
            <a:picLocks noChangeAspect="1"/>
          </p:cNvPicPr>
          <p:nvPr/>
        </p:nvPicPr>
        <p:blipFill>
          <a:blip r:embed="rId3">
            <a:extLst/>
          </a:blip>
          <a:stretch>
            <a:fillRect/>
          </a:stretch>
        </p:blipFill>
        <p:spPr>
          <a:xfrm>
            <a:off x="4915296" y="7676417"/>
            <a:ext cx="2313147" cy="1539294"/>
          </a:xfrm>
          <a:prstGeom prst="rect">
            <a:avLst/>
          </a:prstGeom>
          <a:ln w="12700">
            <a:miter lim="400000"/>
          </a:ln>
        </p:spPr>
      </p:pic>
      <p:pic>
        <p:nvPicPr>
          <p:cNvPr id="281" name="droppedImage.png"/>
          <p:cNvPicPr>
            <a:picLocks noChangeAspect="1"/>
          </p:cNvPicPr>
          <p:nvPr/>
        </p:nvPicPr>
        <p:blipFill>
          <a:blip r:embed="rId4">
            <a:extLst/>
          </a:blip>
          <a:stretch>
            <a:fillRect/>
          </a:stretch>
        </p:blipFill>
        <p:spPr>
          <a:xfrm>
            <a:off x="2262458" y="7046474"/>
            <a:ext cx="1989631" cy="2233642"/>
          </a:xfrm>
          <a:prstGeom prst="rect">
            <a:avLst/>
          </a:prstGeom>
          <a:ln w="12700">
            <a:miter lim="400000"/>
          </a:ln>
        </p:spPr>
      </p:pic>
      <p:pic>
        <p:nvPicPr>
          <p:cNvPr id="282" name="droppedImage.tiff"/>
          <p:cNvPicPr>
            <a:picLocks noChangeAspect="1"/>
          </p:cNvPicPr>
          <p:nvPr/>
        </p:nvPicPr>
        <p:blipFill>
          <a:blip r:embed="rId5">
            <a:extLst/>
          </a:blip>
          <a:stretch>
            <a:fillRect/>
          </a:stretch>
        </p:blipFill>
        <p:spPr>
          <a:xfrm>
            <a:off x="5529977" y="4840829"/>
            <a:ext cx="1083783" cy="1638577"/>
          </a:xfrm>
          <a:prstGeom prst="rect">
            <a:avLst/>
          </a:prstGeom>
          <a:ln w="12700">
            <a:miter lim="400000"/>
          </a:ln>
        </p:spPr>
      </p:pic>
      <p:pic>
        <p:nvPicPr>
          <p:cNvPr id="283" name="droppedImage.png"/>
          <p:cNvPicPr>
            <a:picLocks noChangeAspect="1"/>
          </p:cNvPicPr>
          <p:nvPr/>
        </p:nvPicPr>
        <p:blipFill>
          <a:blip r:embed="rId6">
            <a:extLst/>
          </a:blip>
          <a:stretch>
            <a:fillRect/>
          </a:stretch>
        </p:blipFill>
        <p:spPr>
          <a:xfrm rot="16199996" flipH="1">
            <a:off x="5175383" y="3113557"/>
            <a:ext cx="1763168" cy="1248086"/>
          </a:xfrm>
          <a:prstGeom prst="rect">
            <a:avLst/>
          </a:prstGeom>
          <a:ln w="12700">
            <a:miter lim="400000"/>
          </a:ln>
        </p:spPr>
      </p:pic>
      <p:pic>
        <p:nvPicPr>
          <p:cNvPr id="284" name="droppedImage.png"/>
          <p:cNvPicPr>
            <a:picLocks noChangeAspect="1"/>
          </p:cNvPicPr>
          <p:nvPr/>
        </p:nvPicPr>
        <p:blipFill>
          <a:blip r:embed="rId7">
            <a:extLst/>
          </a:blip>
          <a:stretch>
            <a:fillRect/>
          </a:stretch>
        </p:blipFill>
        <p:spPr>
          <a:xfrm>
            <a:off x="3128335" y="1917818"/>
            <a:ext cx="1666114" cy="1247977"/>
          </a:xfrm>
          <a:prstGeom prst="rect">
            <a:avLst/>
          </a:prstGeom>
          <a:ln w="12700">
            <a:miter lim="400000"/>
          </a:ln>
        </p:spPr>
      </p:pic>
      <p:pic>
        <p:nvPicPr>
          <p:cNvPr id="285" name="droppedImage.png"/>
          <p:cNvPicPr>
            <a:picLocks noChangeAspect="1"/>
          </p:cNvPicPr>
          <p:nvPr/>
        </p:nvPicPr>
        <p:blipFill>
          <a:blip r:embed="rId8">
            <a:extLst/>
          </a:blip>
          <a:stretch>
            <a:fillRect/>
          </a:stretch>
        </p:blipFill>
        <p:spPr>
          <a:xfrm>
            <a:off x="7309410" y="1635877"/>
            <a:ext cx="1947562" cy="1536707"/>
          </a:xfrm>
          <a:prstGeom prst="rect">
            <a:avLst/>
          </a:prstGeom>
          <a:ln w="12700">
            <a:miter lim="400000"/>
          </a:ln>
        </p:spPr>
      </p:pic>
      <p:pic>
        <p:nvPicPr>
          <p:cNvPr id="286" name="droppedImage.png"/>
          <p:cNvPicPr>
            <a:picLocks noChangeAspect="1"/>
          </p:cNvPicPr>
          <p:nvPr/>
        </p:nvPicPr>
        <p:blipFill>
          <a:blip r:embed="rId6">
            <a:extLst/>
          </a:blip>
          <a:stretch>
            <a:fillRect/>
          </a:stretch>
        </p:blipFill>
        <p:spPr>
          <a:xfrm rot="18900000" flipH="1">
            <a:off x="6523444" y="3205851"/>
            <a:ext cx="708400" cy="501452"/>
          </a:xfrm>
          <a:prstGeom prst="rect">
            <a:avLst/>
          </a:prstGeom>
          <a:ln w="12700">
            <a:miter lim="400000"/>
          </a:ln>
        </p:spPr>
      </p:pic>
      <p:pic>
        <p:nvPicPr>
          <p:cNvPr id="287" name="droppedImage.png"/>
          <p:cNvPicPr>
            <a:picLocks noChangeAspect="1"/>
          </p:cNvPicPr>
          <p:nvPr/>
        </p:nvPicPr>
        <p:blipFill>
          <a:blip r:embed="rId6">
            <a:extLst/>
          </a:blip>
          <a:stretch>
            <a:fillRect/>
          </a:stretch>
        </p:blipFill>
        <p:spPr>
          <a:xfrm rot="13499999" flipH="1">
            <a:off x="4875612" y="3210972"/>
            <a:ext cx="708400" cy="501452"/>
          </a:xfrm>
          <a:prstGeom prst="rect">
            <a:avLst/>
          </a:prstGeom>
          <a:ln w="12700">
            <a:miter lim="400000"/>
          </a:ln>
        </p:spPr>
      </p:pic>
      <p:sp>
        <p:nvSpPr>
          <p:cNvPr id="288" name="Shape 288"/>
          <p:cNvSpPr/>
          <p:nvPr/>
        </p:nvSpPr>
        <p:spPr>
          <a:xfrm flipV="1">
            <a:off x="3753870" y="6663808"/>
            <a:ext cx="1669348"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89" name="Shape 289"/>
          <p:cNvSpPr/>
          <p:nvPr/>
        </p:nvSpPr>
        <p:spPr>
          <a:xfrm flipH="1" flipV="1">
            <a:off x="6743166" y="6673515"/>
            <a:ext cx="1669347" cy="1022314"/>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90" name="Shape 290"/>
          <p:cNvSpPr/>
          <p:nvPr/>
        </p:nvSpPr>
        <p:spPr>
          <a:xfrm flipH="1" flipV="1">
            <a:off x="6063781" y="6705866"/>
            <a:ext cx="19413" cy="1594938"/>
          </a:xfrm>
          <a:prstGeom prst="line">
            <a:avLst/>
          </a:prstGeom>
          <a:ln w="25400">
            <a:solidFill>
              <a:srgbClr val="000000"/>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91" name="Shape 291"/>
          <p:cNvSpPr/>
          <p:nvPr/>
        </p:nvSpPr>
        <p:spPr>
          <a:xfrm>
            <a:off x="4203558" y="7838175"/>
            <a:ext cx="4011609" cy="16154"/>
          </a:xfrm>
          <a:prstGeom prst="line">
            <a:avLst/>
          </a:prstGeom>
          <a:ln w="25400">
            <a:solidFill>
              <a:srgbClr val="000000"/>
            </a:solidFill>
            <a:miter lim="400000"/>
            <a:headEnd type="stealth"/>
            <a:tailEnd type="stealth"/>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292" name="droppedImage.tiff"/>
          <p:cNvPicPr>
            <a:picLocks noChangeAspect="1"/>
          </p:cNvPicPr>
          <p:nvPr/>
        </p:nvPicPr>
        <p:blipFill>
          <a:blip r:embed="rId9">
            <a:extLst/>
          </a:blip>
          <a:stretch>
            <a:fillRect/>
          </a:stretch>
        </p:blipFill>
        <p:spPr>
          <a:xfrm>
            <a:off x="4737100" y="5397500"/>
            <a:ext cx="749300" cy="749300"/>
          </a:xfrm>
          <a:prstGeom prst="rect">
            <a:avLst/>
          </a:prstGeom>
          <a:ln w="12700">
            <a:miter lim="400000"/>
          </a:ln>
        </p:spPr>
      </p:pic>
      <p:pic>
        <p:nvPicPr>
          <p:cNvPr id="293" name="droppedImage.png"/>
          <p:cNvPicPr>
            <a:picLocks noChangeAspect="1"/>
          </p:cNvPicPr>
          <p:nvPr/>
        </p:nvPicPr>
        <p:blipFill>
          <a:blip r:embed="rId10">
            <a:extLst/>
          </a:blip>
          <a:stretch>
            <a:fillRect/>
          </a:stretch>
        </p:blipFill>
        <p:spPr>
          <a:xfrm>
            <a:off x="7317873" y="1689100"/>
            <a:ext cx="2019301" cy="1447801"/>
          </a:xfrm>
          <a:prstGeom prst="rect">
            <a:avLst/>
          </a:prstGeom>
          <a:ln w="12700">
            <a:miter lim="400000"/>
          </a:ln>
        </p:spPr>
      </p:pic>
      <p:pic>
        <p:nvPicPr>
          <p:cNvPr id="294" name="Picture 293"/>
          <p:cNvPicPr>
            <a:picLocks/>
          </p:cNvPicPr>
          <p:nvPr/>
        </p:nvPicPr>
        <p:blipFill>
          <a:blip r:embed="rId11">
            <a:extLst/>
          </a:blip>
          <a:stretch>
            <a:fillRect/>
          </a:stretch>
        </p:blipFill>
        <p:spPr>
          <a:xfrm>
            <a:off x="3181349" y="7994650"/>
            <a:ext cx="635002" cy="1422400"/>
          </a:xfrm>
          <a:prstGeom prst="rect">
            <a:avLst/>
          </a:prstGeom>
        </p:spPr>
      </p:pic>
      <p:sp>
        <p:nvSpPr>
          <p:cNvPr id="296" name="Shape 296"/>
          <p:cNvSpPr/>
          <p:nvPr/>
        </p:nvSpPr>
        <p:spPr>
          <a:xfrm>
            <a:off x="4673600" y="9093200"/>
            <a:ext cx="6654800" cy="1270000"/>
          </a:xfrm>
          <a:prstGeom prst="rect">
            <a:avLst/>
          </a:prstGeom>
          <a:solidFill>
            <a:srgbClr val="FFFFFF"/>
          </a:solidFill>
          <a:ln w="3175">
            <a:solidFill>
              <a:srgbClr val="FFFFFF"/>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grpSp>
        <p:nvGrpSpPr>
          <p:cNvPr id="307" name="Group 307"/>
          <p:cNvGrpSpPr/>
          <p:nvPr/>
        </p:nvGrpSpPr>
        <p:grpSpPr>
          <a:xfrm>
            <a:off x="1308099" y="469900"/>
            <a:ext cx="11289743" cy="9169400"/>
            <a:chOff x="-63500" y="-63499"/>
            <a:chExt cx="11289742" cy="9169399"/>
          </a:xfrm>
        </p:grpSpPr>
        <p:pic>
          <p:nvPicPr>
            <p:cNvPr id="297" name="Picture 296"/>
            <p:cNvPicPr>
              <a:picLocks/>
            </p:cNvPicPr>
            <p:nvPr/>
          </p:nvPicPr>
          <p:blipFill>
            <a:blip r:embed="rId12">
              <a:extLst/>
            </a:blip>
            <a:stretch>
              <a:fillRect/>
            </a:stretch>
          </p:blipFill>
          <p:spPr>
            <a:xfrm>
              <a:off x="317500" y="-63501"/>
              <a:ext cx="8610601" cy="4343402"/>
            </a:xfrm>
            <a:prstGeom prst="rect">
              <a:avLst/>
            </a:prstGeom>
            <a:effectLst/>
          </p:spPr>
        </p:pic>
        <p:pic>
          <p:nvPicPr>
            <p:cNvPr id="299" name="Picture 298"/>
            <p:cNvPicPr>
              <a:picLocks/>
            </p:cNvPicPr>
            <p:nvPr/>
          </p:nvPicPr>
          <p:blipFill>
            <a:blip r:embed="rId13">
              <a:extLst/>
            </a:blip>
            <a:stretch>
              <a:fillRect/>
            </a:stretch>
          </p:blipFill>
          <p:spPr>
            <a:xfrm>
              <a:off x="6032486" y="3374078"/>
              <a:ext cx="2616228" cy="1413836"/>
            </a:xfrm>
            <a:prstGeom prst="rect">
              <a:avLst/>
            </a:prstGeom>
            <a:effectLst/>
          </p:spPr>
        </p:pic>
        <p:sp>
          <p:nvSpPr>
            <p:cNvPr id="301" name="Shape 301"/>
            <p:cNvSpPr/>
            <p:nvPr/>
          </p:nvSpPr>
          <p:spPr>
            <a:xfrm>
              <a:off x="6651271" y="4635500"/>
              <a:ext cx="4162203" cy="723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4013"/>
                  </a:solidFill>
                </a:defRPr>
              </a:lvl1pPr>
            </a:lstStyle>
            <a:p>
              <a:r>
                <a:t>It’s a top level fight</a:t>
              </a:r>
            </a:p>
          </p:txBody>
        </p:sp>
        <p:sp>
          <p:nvSpPr>
            <p:cNvPr id="302" name="Shape 302"/>
            <p:cNvSpPr/>
            <p:nvPr/>
          </p:nvSpPr>
          <p:spPr>
            <a:xfrm>
              <a:off x="5882902" y="5334000"/>
              <a:ext cx="5343340" cy="723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4D22B3"/>
                  </a:solidFill>
                </a:defRPr>
              </a:lvl1pPr>
            </a:lstStyle>
            <a:p>
              <a:r>
                <a:t>Not a bottom level fight</a:t>
              </a:r>
            </a:p>
          </p:txBody>
        </p:sp>
        <p:pic>
          <p:nvPicPr>
            <p:cNvPr id="303" name="Picture 302"/>
            <p:cNvPicPr>
              <a:picLocks/>
            </p:cNvPicPr>
            <p:nvPr/>
          </p:nvPicPr>
          <p:blipFill>
            <a:blip r:embed="rId14">
              <a:extLst/>
            </a:blip>
            <a:stretch>
              <a:fillRect/>
            </a:stretch>
          </p:blipFill>
          <p:spPr>
            <a:xfrm>
              <a:off x="-63501" y="6184900"/>
              <a:ext cx="10871201" cy="2921000"/>
            </a:xfrm>
            <a:prstGeom prst="rect">
              <a:avLst/>
            </a:prstGeom>
            <a:effectLst/>
          </p:spPr>
        </p:pic>
        <p:pic>
          <p:nvPicPr>
            <p:cNvPr id="305" name="Picture 304"/>
            <p:cNvPicPr>
              <a:picLocks/>
            </p:cNvPicPr>
            <p:nvPr/>
          </p:nvPicPr>
          <p:blipFill>
            <a:blip r:embed="rId15">
              <a:extLst/>
            </a:blip>
            <a:stretch>
              <a:fillRect/>
            </a:stretch>
          </p:blipFill>
          <p:spPr>
            <a:xfrm>
              <a:off x="6667487" y="6007087"/>
              <a:ext cx="2336826" cy="1312324"/>
            </a:xfrm>
            <a:prstGeom prst="rect">
              <a:avLst/>
            </a:prstGeom>
            <a:effectLst/>
          </p:spPr>
        </p:pic>
      </p:grpSp>
      <p:pic>
        <p:nvPicPr>
          <p:cNvPr id="308" name="pasted-image.jpg"/>
          <p:cNvPicPr>
            <a:picLocks noChangeAspect="1"/>
          </p:cNvPicPr>
          <p:nvPr/>
        </p:nvPicPr>
        <p:blipFill>
          <a:blip r:embed="rId16">
            <a:extLst/>
          </a:blip>
          <a:srcRect l="13547" t="8796" r="13547"/>
          <a:stretch>
            <a:fillRect/>
          </a:stretch>
        </p:blipFill>
        <p:spPr>
          <a:xfrm>
            <a:off x="2485842" y="1682955"/>
            <a:ext cx="2461099" cy="1539393"/>
          </a:xfrm>
          <a:prstGeom prst="rect">
            <a:avLst/>
          </a:prstGeom>
          <a:ln w="12700">
            <a:miter lim="400000"/>
          </a:ln>
        </p:spPr>
      </p:pic>
      <p:pic>
        <p:nvPicPr>
          <p:cNvPr id="309" name="pasted-image.jpg"/>
          <p:cNvPicPr>
            <a:picLocks noChangeAspect="1"/>
          </p:cNvPicPr>
          <p:nvPr/>
        </p:nvPicPr>
        <p:blipFill>
          <a:blip r:embed="rId17">
            <a:extLst/>
          </a:blip>
          <a:stretch>
            <a:fillRect/>
          </a:stretch>
        </p:blipFill>
        <p:spPr>
          <a:xfrm>
            <a:off x="5295081" y="640143"/>
            <a:ext cx="1666114" cy="1666114"/>
          </a:xfrm>
          <a:prstGeom prst="rect">
            <a:avLst/>
          </a:prstGeom>
          <a:ln w="12700">
            <a:miter lim="400000"/>
          </a:ln>
        </p:spPr>
      </p:pic>
      <p:pic>
        <p:nvPicPr>
          <p:cNvPr id="310" name="download (1).jpeg"/>
          <p:cNvPicPr>
            <a:picLocks noChangeAspect="1"/>
          </p:cNvPicPr>
          <p:nvPr/>
        </p:nvPicPr>
        <p:blipFill>
          <a:blip r:embed="rId18">
            <a:extLst/>
          </a:blip>
          <a:stretch>
            <a:fillRect/>
          </a:stretch>
        </p:blipFill>
        <p:spPr>
          <a:xfrm>
            <a:off x="4648069" y="7224583"/>
            <a:ext cx="2817796" cy="1877424"/>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410</Words>
  <Application>Microsoft Office PowerPoint</Application>
  <PresentationFormat>Custom</PresentationFormat>
  <Paragraphs>84</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Blackmoor LET</vt:lpstr>
      <vt:lpstr>Gill Sans</vt:lpstr>
      <vt:lpstr>Gill Sans SemiBold</vt:lpstr>
      <vt:lpstr>Helvetica</vt:lpstr>
      <vt:lpstr>Lucida Grande</vt:lpstr>
      <vt:lpstr>White</vt:lpstr>
      <vt:lpstr>What’s My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Because of sin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My Problem</dc:title>
  <dc:creator>mary holdahl</dc:creator>
  <cp:lastModifiedBy>mary holdahl</cp:lastModifiedBy>
  <cp:revision>1</cp:revision>
  <dcterms:modified xsi:type="dcterms:W3CDTF">2021-11-12T22:25:47Z</dcterms:modified>
</cp:coreProperties>
</file>