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1pPr>
    <a:lvl2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2pPr>
    <a:lvl3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3pPr>
    <a:lvl4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4pPr>
    <a:lvl5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5pPr>
    <a:lvl6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6pPr>
    <a:lvl7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7pPr>
    <a:lvl8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8pPr>
    <a:lvl9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Bodoni SvtyTwo ITC TT-Book"/>
          <a:ea typeface="Bodoni SvtyTwo ITC TT-Book"/>
          <a:cs typeface="Bodoni SvtyTwo ITC TT-Book"/>
        </a:font>
        <a:srgbClr val="41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rgbClr val="D4DBE3"/>
          </a:solidFill>
        </a:fill>
      </a:tcStyle>
    </a:wholeTbl>
    <a:band2H>
      <a:tcTxStyle/>
      <a:tcStyle>
        <a:tcBdr/>
        <a:fill>
          <a:solidFill>
            <a:srgbClr val="EBEEF2"/>
          </a:solidFill>
        </a:fill>
      </a:tcStyle>
    </a:band2H>
    <a:firstCol>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1"/>
          </a:solidFill>
        </a:fill>
      </a:tcStyle>
    </a:firstCol>
    <a:la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381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1"/>
          </a:solidFill>
        </a:fill>
      </a:tcStyle>
    </a:lastRow>
    <a:fir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381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1"/>
          </a:solidFill>
        </a:fill>
      </a:tcStyle>
    </a:firstRow>
  </a:tblStyle>
  <a:tblStyle styleId="{C7B018BB-80A7-4F77-B60F-C8B233D01FF8}" styleName="">
    <a:tblBg/>
    <a:wholeTbl>
      <a:tcTxStyle b="off" i="off">
        <a:font>
          <a:latin typeface="Bodoni SvtyTwo ITC TT-Book"/>
          <a:ea typeface="Bodoni SvtyTwo ITC TT-Book"/>
          <a:cs typeface="Bodoni SvtyTwo ITC TT-Book"/>
        </a:font>
        <a:srgbClr val="41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rgbClr val="DFE2D3"/>
          </a:solidFill>
        </a:fill>
      </a:tcStyle>
    </a:wholeTbl>
    <a:band2H>
      <a:tcTxStyle/>
      <a:tcStyle>
        <a:tcBdr/>
        <a:fill>
          <a:solidFill>
            <a:srgbClr val="F0F1EA"/>
          </a:solidFill>
        </a:fill>
      </a:tcStyle>
    </a:band2H>
    <a:firstCol>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3"/>
          </a:solidFill>
        </a:fill>
      </a:tcStyle>
    </a:firstCol>
    <a:la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381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3"/>
          </a:solidFill>
        </a:fill>
      </a:tcStyle>
    </a:lastRow>
    <a:fir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381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3"/>
          </a:solidFill>
        </a:fill>
      </a:tcStyle>
    </a:firstRow>
  </a:tblStyle>
  <a:tblStyle styleId="{EEE7283C-3CF3-47DC-8721-378D4A62B228}" styleName="">
    <a:tblBg/>
    <a:wholeTbl>
      <a:tcTxStyle b="off" i="off">
        <a:font>
          <a:latin typeface="Bodoni SvtyTwo ITC TT-Book"/>
          <a:ea typeface="Bodoni SvtyTwo ITC TT-Book"/>
          <a:cs typeface="Bodoni SvtyTwo ITC TT-Book"/>
        </a:font>
        <a:srgbClr val="41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rgbClr val="DEDCE1"/>
          </a:solidFill>
        </a:fill>
      </a:tcStyle>
    </a:wholeTbl>
    <a:band2H>
      <a:tcTxStyle/>
      <a:tcStyle>
        <a:tcBdr/>
        <a:fill>
          <a:solidFill>
            <a:srgbClr val="EFEEF1"/>
          </a:solidFill>
        </a:fill>
      </a:tcStyle>
    </a:band2H>
    <a:firstCol>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6"/>
          </a:solidFill>
        </a:fill>
      </a:tcStyle>
    </a:firstCol>
    <a:la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381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6"/>
          </a:solidFill>
        </a:fill>
      </a:tcStyle>
    </a:lastRow>
    <a:fir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381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6"/>
          </a:solidFill>
        </a:fill>
      </a:tcStyle>
    </a:firstRow>
  </a:tblStyle>
  <a:tblStyle styleId="{CF821DB8-F4EB-4A41-A1BA-3FCAFE7338EE}" styleName="">
    <a:tblBg/>
    <a:wholeTbl>
      <a:tcTxStyle b="off" i="off">
        <a:font>
          <a:latin typeface="Bodoni SvtyTwo ITC TT-Book"/>
          <a:ea typeface="Bodoni SvtyTwo ITC TT-Book"/>
          <a:cs typeface="Bodoni SvtyTwo ITC TT-Book"/>
        </a:font>
        <a:srgbClr val="41414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E8E8"/>
          </a:solidFill>
        </a:fill>
      </a:tcStyle>
    </a:wholeTbl>
    <a:band2H>
      <a:tcTxStyle/>
      <a:tcStyle>
        <a:tcBdr/>
        <a:fill>
          <a:solidFill>
            <a:srgbClr val="004141"/>
          </a:solidFill>
        </a:fill>
      </a:tcStyle>
    </a:band2H>
    <a:firstCol>
      <a:tcTxStyle b="on" i="off">
        <a:font>
          <a:latin typeface="Bodoni SvtyTwo ITC TT-Bold"/>
          <a:ea typeface="Bodoni SvtyTwo ITC TT-Bold"/>
          <a:cs typeface="Bodoni SvtyTwo ITC TT-Bold"/>
        </a:font>
        <a:srgbClr val="00414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Bodoni SvtyTwo ITC TT-Bold"/>
          <a:ea typeface="Bodoni SvtyTwo ITC TT-Bold"/>
          <a:cs typeface="Bodoni SvtyTwo ITC TT-Bold"/>
        </a:font>
        <a:srgbClr val="414141"/>
      </a:tcTxStyle>
      <a:tcStyle>
        <a:tcBdr>
          <a:left>
            <a:ln w="12700" cap="flat">
              <a:noFill/>
              <a:miter lim="400000"/>
            </a:ln>
          </a:left>
          <a:right>
            <a:ln w="12700" cap="flat">
              <a:noFill/>
              <a:miter lim="400000"/>
            </a:ln>
          </a:right>
          <a:top>
            <a:ln w="50800" cap="flat">
              <a:solidFill>
                <a:srgbClr val="414141"/>
              </a:solidFill>
              <a:prstDash val="solid"/>
              <a:round/>
            </a:ln>
          </a:top>
          <a:bottom>
            <a:ln w="25400" cap="flat">
              <a:solidFill>
                <a:srgbClr val="414141"/>
              </a:solidFill>
              <a:prstDash val="solid"/>
              <a:round/>
            </a:ln>
          </a:bottom>
          <a:insideH>
            <a:ln w="12700" cap="flat">
              <a:noFill/>
              <a:miter lim="400000"/>
            </a:ln>
          </a:insideH>
          <a:insideV>
            <a:ln w="12700" cap="flat">
              <a:noFill/>
              <a:miter lim="400000"/>
            </a:ln>
          </a:insideV>
        </a:tcBdr>
        <a:fill>
          <a:solidFill>
            <a:srgbClr val="004141"/>
          </a:solidFill>
        </a:fill>
      </a:tcStyle>
    </a:lastRow>
    <a:firstRow>
      <a:tcTxStyle b="on" i="off">
        <a:font>
          <a:latin typeface="Bodoni SvtyTwo ITC TT-Bold"/>
          <a:ea typeface="Bodoni SvtyTwo ITC TT-Bold"/>
          <a:cs typeface="Bodoni SvtyTwo ITC TT-Bold"/>
        </a:font>
        <a:srgbClr val="004141"/>
      </a:tcTxStyle>
      <a:tcStyle>
        <a:tcBdr>
          <a:left>
            <a:ln w="12700" cap="flat">
              <a:noFill/>
              <a:miter lim="400000"/>
            </a:ln>
          </a:left>
          <a:right>
            <a:ln w="12700" cap="flat">
              <a:noFill/>
              <a:miter lim="400000"/>
            </a:ln>
          </a:right>
          <a:top>
            <a:ln w="25400" cap="flat">
              <a:solidFill>
                <a:srgbClr val="414141"/>
              </a:solidFill>
              <a:prstDash val="solid"/>
              <a:round/>
            </a:ln>
          </a:top>
          <a:bottom>
            <a:ln w="25400" cap="flat">
              <a:solidFill>
                <a:srgbClr val="414141"/>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Bodoni SvtyTwo ITC TT-Book"/>
          <a:ea typeface="Bodoni SvtyTwo ITC TT-Book"/>
          <a:cs typeface="Bodoni SvtyTwo ITC TT-Book"/>
        </a:font>
        <a:srgbClr val="41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rgbClr val="CDCDCD"/>
          </a:solidFill>
        </a:fill>
      </a:tcStyle>
    </a:wholeTbl>
    <a:band2H>
      <a:tcTxStyle/>
      <a:tcStyle>
        <a:tcBdr/>
        <a:fill>
          <a:solidFill>
            <a:srgbClr val="E8E8E8"/>
          </a:solidFill>
        </a:fill>
      </a:tcStyle>
    </a:band2H>
    <a:firstCol>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rgbClr val="414141"/>
          </a:solidFill>
        </a:fill>
      </a:tcStyle>
    </a:firstCol>
    <a:la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381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rgbClr val="414141"/>
          </a:solidFill>
        </a:fill>
      </a:tcStyle>
    </a:lastRow>
    <a:fir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381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rgbClr val="414141"/>
          </a:solidFill>
        </a:fill>
      </a:tcStyle>
    </a:firstRow>
  </a:tblStyle>
  <a:tblStyle styleId="{2708684C-4D16-4618-839F-0558EEFCDFE6}" styleName="">
    <a:tblBg/>
    <a:wholeTbl>
      <a:tcTxStyle b="off" i="off">
        <a:font>
          <a:latin typeface="Bodoni SvtyTwo ITC TT-Book"/>
          <a:ea typeface="Bodoni SvtyTwo ITC TT-Book"/>
          <a:cs typeface="Bodoni SvtyTwo ITC TT-Book"/>
        </a:font>
        <a:srgbClr val="414141"/>
      </a:tcTxStyle>
      <a:tcStyle>
        <a:tcBdr>
          <a:left>
            <a:ln w="12700" cap="flat">
              <a:solidFill>
                <a:srgbClr val="414141"/>
              </a:solidFill>
              <a:prstDash val="solid"/>
              <a:round/>
            </a:ln>
          </a:left>
          <a:right>
            <a:ln w="12700" cap="flat">
              <a:solidFill>
                <a:srgbClr val="414141"/>
              </a:solidFill>
              <a:prstDash val="solid"/>
              <a:round/>
            </a:ln>
          </a:right>
          <a:top>
            <a:ln w="12700" cap="flat">
              <a:solidFill>
                <a:srgbClr val="414141"/>
              </a:solidFill>
              <a:prstDash val="solid"/>
              <a:round/>
            </a:ln>
          </a:top>
          <a:bottom>
            <a:ln w="12700" cap="flat">
              <a:solidFill>
                <a:srgbClr val="414141"/>
              </a:solidFill>
              <a:prstDash val="solid"/>
              <a:round/>
            </a:ln>
          </a:bottom>
          <a:insideH>
            <a:ln w="12700" cap="flat">
              <a:solidFill>
                <a:srgbClr val="414141"/>
              </a:solidFill>
              <a:prstDash val="solid"/>
              <a:round/>
            </a:ln>
          </a:insideH>
          <a:insideV>
            <a:ln w="12700" cap="flat">
              <a:solidFill>
                <a:srgbClr val="414141"/>
              </a:solidFill>
              <a:prstDash val="solid"/>
              <a:round/>
            </a:ln>
          </a:insideV>
        </a:tcBdr>
        <a:fill>
          <a:solidFill>
            <a:srgbClr val="414141">
              <a:alpha val="20000"/>
            </a:srgbClr>
          </a:solidFill>
        </a:fill>
      </a:tcStyle>
    </a:wholeTbl>
    <a:band2H>
      <a:tcTxStyle/>
      <a:tcStyle>
        <a:tcBdr/>
        <a:fill>
          <a:solidFill>
            <a:srgbClr val="FFFFFF"/>
          </a:solidFill>
        </a:fill>
      </a:tcStyle>
    </a:band2H>
    <a:firstCol>
      <a:tcTxStyle b="on" i="off">
        <a:font>
          <a:latin typeface="Bodoni SvtyTwo ITC TT-Bold"/>
          <a:ea typeface="Bodoni SvtyTwo ITC TT-Bold"/>
          <a:cs typeface="Bodoni SvtyTwo ITC TT-Bold"/>
        </a:font>
        <a:srgbClr val="414141"/>
      </a:tcTxStyle>
      <a:tcStyle>
        <a:tcBdr>
          <a:left>
            <a:ln w="12700" cap="flat">
              <a:solidFill>
                <a:srgbClr val="414141"/>
              </a:solidFill>
              <a:prstDash val="solid"/>
              <a:round/>
            </a:ln>
          </a:left>
          <a:right>
            <a:ln w="12700" cap="flat">
              <a:solidFill>
                <a:srgbClr val="414141"/>
              </a:solidFill>
              <a:prstDash val="solid"/>
              <a:round/>
            </a:ln>
          </a:right>
          <a:top>
            <a:ln w="12700" cap="flat">
              <a:solidFill>
                <a:srgbClr val="414141"/>
              </a:solidFill>
              <a:prstDash val="solid"/>
              <a:round/>
            </a:ln>
          </a:top>
          <a:bottom>
            <a:ln w="12700" cap="flat">
              <a:solidFill>
                <a:srgbClr val="414141"/>
              </a:solidFill>
              <a:prstDash val="solid"/>
              <a:round/>
            </a:ln>
          </a:bottom>
          <a:insideH>
            <a:ln w="12700" cap="flat">
              <a:solidFill>
                <a:srgbClr val="414141"/>
              </a:solidFill>
              <a:prstDash val="solid"/>
              <a:round/>
            </a:ln>
          </a:insideH>
          <a:insideV>
            <a:ln w="12700" cap="flat">
              <a:solidFill>
                <a:srgbClr val="414141"/>
              </a:solidFill>
              <a:prstDash val="solid"/>
              <a:round/>
            </a:ln>
          </a:insideV>
        </a:tcBdr>
        <a:fill>
          <a:solidFill>
            <a:srgbClr val="414141">
              <a:alpha val="20000"/>
            </a:srgbClr>
          </a:solidFill>
        </a:fill>
      </a:tcStyle>
    </a:firstCol>
    <a:lastRow>
      <a:tcTxStyle b="on" i="off">
        <a:font>
          <a:latin typeface="Bodoni SvtyTwo ITC TT-Bold"/>
          <a:ea typeface="Bodoni SvtyTwo ITC TT-Bold"/>
          <a:cs typeface="Bodoni SvtyTwo ITC TT-Bold"/>
        </a:font>
        <a:srgbClr val="414141"/>
      </a:tcTxStyle>
      <a:tcStyle>
        <a:tcBdr>
          <a:left>
            <a:ln w="12700" cap="flat">
              <a:solidFill>
                <a:srgbClr val="414141"/>
              </a:solidFill>
              <a:prstDash val="solid"/>
              <a:round/>
            </a:ln>
          </a:left>
          <a:right>
            <a:ln w="12700" cap="flat">
              <a:solidFill>
                <a:srgbClr val="414141"/>
              </a:solidFill>
              <a:prstDash val="solid"/>
              <a:round/>
            </a:ln>
          </a:right>
          <a:top>
            <a:ln w="50800" cap="flat">
              <a:solidFill>
                <a:srgbClr val="414141"/>
              </a:solidFill>
              <a:prstDash val="solid"/>
              <a:round/>
            </a:ln>
          </a:top>
          <a:bottom>
            <a:ln w="12700" cap="flat">
              <a:solidFill>
                <a:srgbClr val="414141"/>
              </a:solidFill>
              <a:prstDash val="solid"/>
              <a:round/>
            </a:ln>
          </a:bottom>
          <a:insideH>
            <a:ln w="12700" cap="flat">
              <a:solidFill>
                <a:srgbClr val="414141"/>
              </a:solidFill>
              <a:prstDash val="solid"/>
              <a:round/>
            </a:ln>
          </a:insideH>
          <a:insideV>
            <a:ln w="12700" cap="flat">
              <a:solidFill>
                <a:srgbClr val="414141"/>
              </a:solidFill>
              <a:prstDash val="solid"/>
              <a:round/>
            </a:ln>
          </a:insideV>
        </a:tcBdr>
        <a:fill>
          <a:noFill/>
        </a:fill>
      </a:tcStyle>
    </a:lastRow>
    <a:firstRow>
      <a:tcTxStyle b="on" i="off">
        <a:font>
          <a:latin typeface="Bodoni SvtyTwo ITC TT-Bold"/>
          <a:ea typeface="Bodoni SvtyTwo ITC TT-Bold"/>
          <a:cs typeface="Bodoni SvtyTwo ITC TT-Bold"/>
        </a:font>
        <a:srgbClr val="414141"/>
      </a:tcTxStyle>
      <a:tcStyle>
        <a:tcBdr>
          <a:left>
            <a:ln w="12700" cap="flat">
              <a:solidFill>
                <a:srgbClr val="414141"/>
              </a:solidFill>
              <a:prstDash val="solid"/>
              <a:round/>
            </a:ln>
          </a:left>
          <a:right>
            <a:ln w="12700" cap="flat">
              <a:solidFill>
                <a:srgbClr val="414141"/>
              </a:solidFill>
              <a:prstDash val="solid"/>
              <a:round/>
            </a:ln>
          </a:right>
          <a:top>
            <a:ln w="12700" cap="flat">
              <a:solidFill>
                <a:srgbClr val="414141"/>
              </a:solidFill>
              <a:prstDash val="solid"/>
              <a:round/>
            </a:ln>
          </a:top>
          <a:bottom>
            <a:ln w="25400" cap="flat">
              <a:solidFill>
                <a:srgbClr val="414141"/>
              </a:solidFill>
              <a:prstDash val="solid"/>
              <a:round/>
            </a:ln>
          </a:bottom>
          <a:insideH>
            <a:ln w="12700" cap="flat">
              <a:solidFill>
                <a:srgbClr val="414141"/>
              </a:solidFill>
              <a:prstDash val="solid"/>
              <a:round/>
            </a:ln>
          </a:insideH>
          <a:insideV>
            <a:ln w="12700" cap="flat">
              <a:solidFill>
                <a:srgbClr val="414141"/>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143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0" name="Shape 130"/>
          <p:cNvSpPr>
            <a:spLocks noGrp="1" noRot="1" noChangeAspect="1"/>
          </p:cNvSpPr>
          <p:nvPr>
            <p:ph type="sldImg"/>
          </p:nvPr>
        </p:nvSpPr>
        <p:spPr>
          <a:xfrm>
            <a:off x="1143000" y="685800"/>
            <a:ext cx="4572000" cy="3429000"/>
          </a:xfrm>
          <a:prstGeom prst="rect">
            <a:avLst/>
          </a:prstGeom>
        </p:spPr>
        <p:txBody>
          <a:bodyPr/>
          <a:lstStyle/>
          <a:p>
            <a:endParaRPr/>
          </a:p>
        </p:txBody>
      </p:sp>
      <p:sp>
        <p:nvSpPr>
          <p:cNvPr id="131" name="Shape 13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97844871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spTree>
      <p:nvGrpSpPr>
        <p:cNvPr id="1" name=""/>
        <p:cNvGrpSpPr/>
        <p:nvPr/>
      </p:nvGrpSpPr>
      <p:grpSpPr>
        <a:xfrm>
          <a:off x="0" y="0"/>
          <a:ext cx="0" cy="0"/>
          <a:chOff x="0" y="0"/>
          <a:chExt cx="0" cy="0"/>
        </a:xfrm>
      </p:grpSpPr>
      <p:sp>
        <p:nvSpPr>
          <p:cNvPr id="13" name="Shape 13"/>
          <p:cNvSpPr/>
          <p:nvPr/>
        </p:nvSpPr>
        <p:spPr>
          <a:xfrm>
            <a:off x="508000" y="6591300"/>
            <a:ext cx="11999454" cy="0"/>
          </a:xfrm>
          <a:prstGeom prst="line">
            <a:avLst/>
          </a:prstGeom>
          <a:ln w="12700">
            <a:solidFill>
              <a:srgbClr val="444444">
                <a:alpha val="30000"/>
              </a:srgbClr>
            </a:solidFill>
            <a:miter lim="400000"/>
          </a:ln>
        </p:spPr>
        <p:txBody>
          <a:bodyPr lIns="45718" tIns="45718" rIns="45718" bIns="45718"/>
          <a:lstStyle/>
          <a:p>
            <a:endParaRPr/>
          </a:p>
        </p:txBody>
      </p:sp>
      <p:sp>
        <p:nvSpPr>
          <p:cNvPr id="14" name="Shape 14"/>
          <p:cNvSpPr/>
          <p:nvPr/>
        </p:nvSpPr>
        <p:spPr>
          <a:xfrm>
            <a:off x="507999" y="4089400"/>
            <a:ext cx="12000020" cy="0"/>
          </a:xfrm>
          <a:prstGeom prst="line">
            <a:avLst/>
          </a:prstGeom>
          <a:ln w="12700">
            <a:solidFill>
              <a:srgbClr val="444444">
                <a:alpha val="30000"/>
              </a:srgbClr>
            </a:solidFill>
            <a:miter lim="400000"/>
          </a:ln>
        </p:spPr>
        <p:txBody>
          <a:bodyPr lIns="45718" tIns="45718" rIns="45718" bIns="45718"/>
          <a:lstStyle/>
          <a:p>
            <a:endParaRPr/>
          </a:p>
        </p:txBody>
      </p:sp>
      <p:sp>
        <p:nvSpPr>
          <p:cNvPr id="15" name="Shape 15"/>
          <p:cNvSpPr/>
          <p:nvPr/>
        </p:nvSpPr>
        <p:spPr>
          <a:xfrm flipV="1">
            <a:off x="7994301" y="4526255"/>
            <a:ext cx="2" cy="1642760"/>
          </a:xfrm>
          <a:prstGeom prst="line">
            <a:avLst/>
          </a:prstGeom>
          <a:ln w="12700">
            <a:solidFill>
              <a:srgbClr val="444444">
                <a:alpha val="30000"/>
              </a:srgbClr>
            </a:solidFill>
            <a:miter lim="400000"/>
          </a:ln>
        </p:spPr>
        <p:txBody>
          <a:bodyPr lIns="45718" tIns="45718" rIns="45718" bIns="45718"/>
          <a:lstStyle/>
          <a:p>
            <a:endParaRPr/>
          </a:p>
        </p:txBody>
      </p:sp>
      <p:sp>
        <p:nvSpPr>
          <p:cNvPr id="16" name="Shape 16"/>
          <p:cNvSpPr>
            <a:spLocks noGrp="1"/>
          </p:cNvSpPr>
          <p:nvPr>
            <p:ph type="body" sz="quarter" idx="1"/>
          </p:nvPr>
        </p:nvSpPr>
        <p:spPr>
          <a:xfrm>
            <a:off x="508000" y="3505200"/>
            <a:ext cx="7200900" cy="508000"/>
          </a:xfrm>
          <a:prstGeom prst="rect">
            <a:avLst/>
          </a:prstGeom>
        </p:spPr>
        <p:txBody>
          <a:bodyPr/>
          <a:lstStyle>
            <a:lvl1pPr marL="0" indent="0">
              <a:lnSpc>
                <a:spcPct val="110000"/>
              </a:lnSpc>
              <a:spcBef>
                <a:spcPts val="0"/>
              </a:spcBef>
              <a:buClrTx/>
              <a:buSzTx/>
              <a:buFontTx/>
              <a:buNone/>
              <a:defRPr sz="2400" i="1"/>
            </a:lvl1pPr>
          </a:lstStyle>
          <a:p>
            <a:r>
              <a:t>Lorem Ipsum Dolor</a:t>
            </a:r>
          </a:p>
        </p:txBody>
      </p:sp>
      <p:sp>
        <p:nvSpPr>
          <p:cNvPr id="17" name="Shape 17"/>
          <p:cNvSpPr>
            <a:spLocks noGrp="1"/>
          </p:cNvSpPr>
          <p:nvPr>
            <p:ph type="title"/>
          </p:nvPr>
        </p:nvSpPr>
        <p:spPr>
          <a:xfrm>
            <a:off x="508000" y="4140200"/>
            <a:ext cx="7200900" cy="2413000"/>
          </a:xfrm>
          <a:prstGeom prst="rect">
            <a:avLst/>
          </a:prstGeom>
        </p:spPr>
        <p:txBody>
          <a:bodyPr/>
          <a:lstStyle>
            <a:lvl1pPr algn="l"/>
          </a:lstStyle>
          <a:p>
            <a:r>
              <a:t>Title Text</a:t>
            </a:r>
          </a:p>
        </p:txBody>
      </p:sp>
      <p:sp>
        <p:nvSpPr>
          <p:cNvPr id="18" name="Shape 18"/>
          <p:cNvSpPr>
            <a:spLocks noGrp="1"/>
          </p:cNvSpPr>
          <p:nvPr>
            <p:ph type="body" sz="quarter" idx="13"/>
          </p:nvPr>
        </p:nvSpPr>
        <p:spPr>
          <a:xfrm>
            <a:off x="8280400" y="4140200"/>
            <a:ext cx="4241800" cy="2413000"/>
          </a:xfrm>
          <a:prstGeom prst="rect">
            <a:avLst/>
          </a:prstGeom>
        </p:spPr>
        <p:txBody>
          <a:bodyPr/>
          <a:lstStyle/>
          <a:p>
            <a:pPr marL="0" indent="0">
              <a:spcBef>
                <a:spcPts val="0"/>
              </a:spcBef>
              <a:buClrTx/>
              <a:buSzTx/>
              <a:buFontTx/>
              <a:buNone/>
              <a:defRPr sz="2400"/>
            </a:pPr>
            <a:endParaRPr/>
          </a:p>
        </p:txBody>
      </p:sp>
      <p:sp>
        <p:nvSpPr>
          <p:cNvPr id="19" name="Shape 1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
        <p:nvSpPr>
          <p:cNvPr id="107" name="Shape 107"/>
          <p:cNvSpPr>
            <a:spLocks noGrp="1"/>
          </p:cNvSpPr>
          <p:nvPr>
            <p:ph type="body" sz="quarter" idx="1"/>
          </p:nvPr>
        </p:nvSpPr>
        <p:spPr>
          <a:xfrm>
            <a:off x="533400" y="5969000"/>
            <a:ext cx="11938000" cy="609600"/>
          </a:xfrm>
          <a:prstGeom prst="rect">
            <a:avLst/>
          </a:prstGeom>
        </p:spPr>
        <p:txBody>
          <a:bodyPr anchor="t"/>
          <a:lstStyle>
            <a:lvl1pPr marL="0" indent="0" algn="ctr">
              <a:spcBef>
                <a:spcPts val="1200"/>
              </a:spcBef>
              <a:buClrTx/>
              <a:buSzTx/>
              <a:buFontTx/>
              <a:buNone/>
              <a:defRPr sz="3000" i="1"/>
            </a:lvl1pPr>
          </a:lstStyle>
          <a:p>
            <a:r>
              <a:t>–Johnny Appleseed</a:t>
            </a:r>
          </a:p>
        </p:txBody>
      </p:sp>
      <p:sp>
        <p:nvSpPr>
          <p:cNvPr id="108" name="Shape 108"/>
          <p:cNvSpPr>
            <a:spLocks noGrp="1"/>
          </p:cNvSpPr>
          <p:nvPr>
            <p:ph type="body" sz="quarter" idx="13"/>
          </p:nvPr>
        </p:nvSpPr>
        <p:spPr>
          <a:xfrm>
            <a:off x="1270000" y="4254500"/>
            <a:ext cx="10464800" cy="711200"/>
          </a:xfrm>
          <a:prstGeom prst="rect">
            <a:avLst/>
          </a:prstGeom>
        </p:spPr>
        <p:txBody>
          <a:bodyPr/>
          <a:lstStyle/>
          <a:p>
            <a:pPr marL="0" indent="0" algn="ctr">
              <a:spcBef>
                <a:spcPts val="0"/>
              </a:spcBef>
              <a:buClrTx/>
              <a:buSzTx/>
              <a:buFontTx/>
              <a:buNone/>
            </a:pPr>
            <a:endParaRPr/>
          </a:p>
        </p:txBody>
      </p:sp>
      <p:sp>
        <p:nvSpPr>
          <p:cNvPr id="109" name="Shape 10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116" name="Shape 116"/>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17" name="Shape 11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24" name="Shape 12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26" name="Shape 26"/>
          <p:cNvSpPr/>
          <p:nvPr/>
        </p:nvSpPr>
        <p:spPr>
          <a:xfrm flipV="1">
            <a:off x="7994301" y="7053554"/>
            <a:ext cx="2" cy="1642760"/>
          </a:xfrm>
          <a:prstGeom prst="line">
            <a:avLst/>
          </a:prstGeom>
          <a:ln w="12700">
            <a:solidFill>
              <a:srgbClr val="444444">
                <a:alpha val="30000"/>
              </a:srgbClr>
            </a:solidFill>
            <a:miter lim="400000"/>
          </a:ln>
        </p:spPr>
        <p:txBody>
          <a:bodyPr lIns="45718" tIns="45718" rIns="45718" bIns="45718"/>
          <a:lstStyle/>
          <a:p>
            <a:endParaRPr/>
          </a:p>
        </p:txBody>
      </p:sp>
      <p:sp>
        <p:nvSpPr>
          <p:cNvPr id="27" name="Shape 27"/>
          <p:cNvSpPr/>
          <p:nvPr/>
        </p:nvSpPr>
        <p:spPr>
          <a:xfrm>
            <a:off x="508000" y="9131300"/>
            <a:ext cx="11999454" cy="0"/>
          </a:xfrm>
          <a:prstGeom prst="line">
            <a:avLst/>
          </a:prstGeom>
          <a:ln w="12700">
            <a:solidFill>
              <a:srgbClr val="444444">
                <a:alpha val="30000"/>
              </a:srgbClr>
            </a:solidFill>
            <a:miter lim="400000"/>
          </a:ln>
        </p:spPr>
        <p:txBody>
          <a:bodyPr lIns="45718" tIns="45718" rIns="45718" bIns="45718"/>
          <a:lstStyle/>
          <a:p>
            <a:endParaRPr/>
          </a:p>
        </p:txBody>
      </p:sp>
      <p:sp>
        <p:nvSpPr>
          <p:cNvPr id="28" name="Shape 28"/>
          <p:cNvSpPr/>
          <p:nvPr/>
        </p:nvSpPr>
        <p:spPr>
          <a:xfrm>
            <a:off x="507999" y="6629400"/>
            <a:ext cx="12000020" cy="0"/>
          </a:xfrm>
          <a:prstGeom prst="line">
            <a:avLst/>
          </a:prstGeom>
          <a:ln w="12700">
            <a:solidFill>
              <a:srgbClr val="444444">
                <a:alpha val="30000"/>
              </a:srgbClr>
            </a:solidFill>
            <a:miter lim="400000"/>
          </a:ln>
        </p:spPr>
        <p:txBody>
          <a:bodyPr lIns="45718" tIns="45718" rIns="45718" bIns="45718"/>
          <a:lstStyle/>
          <a:p>
            <a:endParaRPr/>
          </a:p>
        </p:txBody>
      </p:sp>
      <p:sp>
        <p:nvSpPr>
          <p:cNvPr id="29" name="Shape 29"/>
          <p:cNvSpPr/>
          <p:nvPr/>
        </p:nvSpPr>
        <p:spPr>
          <a:xfrm flipV="1">
            <a:off x="7994301" y="7053554"/>
            <a:ext cx="2" cy="1642760"/>
          </a:xfrm>
          <a:prstGeom prst="line">
            <a:avLst/>
          </a:prstGeom>
          <a:ln w="12700">
            <a:solidFill>
              <a:srgbClr val="444444">
                <a:alpha val="30000"/>
              </a:srgbClr>
            </a:solidFill>
            <a:miter lim="400000"/>
          </a:ln>
        </p:spPr>
        <p:txBody>
          <a:bodyPr lIns="45718" tIns="45718" rIns="45718" bIns="45718"/>
          <a:lstStyle/>
          <a:p>
            <a:endParaRPr/>
          </a:p>
        </p:txBody>
      </p:sp>
      <p:sp>
        <p:nvSpPr>
          <p:cNvPr id="30" name="Shape 30"/>
          <p:cNvSpPr>
            <a:spLocks noGrp="1"/>
          </p:cNvSpPr>
          <p:nvPr>
            <p:ph type="body" sz="quarter" idx="1"/>
          </p:nvPr>
        </p:nvSpPr>
        <p:spPr>
          <a:xfrm>
            <a:off x="508000" y="6096000"/>
            <a:ext cx="7200900" cy="508000"/>
          </a:xfrm>
          <a:prstGeom prst="rect">
            <a:avLst/>
          </a:prstGeom>
        </p:spPr>
        <p:txBody>
          <a:bodyPr/>
          <a:lstStyle>
            <a:lvl1pPr marL="0" indent="0">
              <a:lnSpc>
                <a:spcPct val="110000"/>
              </a:lnSpc>
              <a:spcBef>
                <a:spcPts val="0"/>
              </a:spcBef>
              <a:buClrTx/>
              <a:buSzTx/>
              <a:buFontTx/>
              <a:buNone/>
              <a:defRPr sz="2400" i="1"/>
            </a:lvl1pPr>
          </a:lstStyle>
          <a:p>
            <a:r>
              <a:t>Lorem Ipsum Dolor</a:t>
            </a:r>
          </a:p>
        </p:txBody>
      </p:sp>
      <p:sp>
        <p:nvSpPr>
          <p:cNvPr id="31" name="Shape 31"/>
          <p:cNvSpPr>
            <a:spLocks noGrp="1"/>
          </p:cNvSpPr>
          <p:nvPr>
            <p:ph type="pic" idx="13"/>
          </p:nvPr>
        </p:nvSpPr>
        <p:spPr>
          <a:xfrm>
            <a:off x="596900" y="633460"/>
            <a:ext cx="11811000" cy="5207003"/>
          </a:xfrm>
          <a:prstGeom prst="rect">
            <a:avLst/>
          </a:prstGeom>
        </p:spPr>
        <p:txBody>
          <a:bodyPr lIns="91439" tIns="45719" rIns="91439" bIns="45719" anchor="t">
            <a:noAutofit/>
          </a:bodyPr>
          <a:lstStyle/>
          <a:p>
            <a:endParaRPr/>
          </a:p>
        </p:txBody>
      </p:sp>
      <p:sp>
        <p:nvSpPr>
          <p:cNvPr id="32" name="Shape 32"/>
          <p:cNvSpPr>
            <a:spLocks noGrp="1"/>
          </p:cNvSpPr>
          <p:nvPr>
            <p:ph type="title"/>
          </p:nvPr>
        </p:nvSpPr>
        <p:spPr>
          <a:xfrm>
            <a:off x="508000" y="6680200"/>
            <a:ext cx="7200900" cy="2413000"/>
          </a:xfrm>
          <a:prstGeom prst="rect">
            <a:avLst/>
          </a:prstGeom>
        </p:spPr>
        <p:txBody>
          <a:bodyPr/>
          <a:lstStyle>
            <a:lvl1pPr algn="l"/>
          </a:lstStyle>
          <a:p>
            <a:r>
              <a:t>Title Text</a:t>
            </a:r>
          </a:p>
        </p:txBody>
      </p:sp>
      <p:sp>
        <p:nvSpPr>
          <p:cNvPr id="33" name="Shape 33"/>
          <p:cNvSpPr>
            <a:spLocks noGrp="1"/>
          </p:cNvSpPr>
          <p:nvPr>
            <p:ph type="body" sz="quarter" idx="14"/>
          </p:nvPr>
        </p:nvSpPr>
        <p:spPr>
          <a:xfrm>
            <a:off x="8280400" y="6680200"/>
            <a:ext cx="4241800" cy="2413000"/>
          </a:xfrm>
          <a:prstGeom prst="rect">
            <a:avLst/>
          </a:prstGeom>
        </p:spPr>
        <p:txBody>
          <a:bodyPr/>
          <a:lstStyle/>
          <a:p>
            <a:pPr marL="0" indent="0">
              <a:spcBef>
                <a:spcPts val="0"/>
              </a:spcBef>
              <a:buClrTx/>
              <a:buSzTx/>
              <a:buFontTx/>
              <a:buNone/>
              <a:defRPr sz="2400"/>
            </a:pPr>
            <a:endParaRPr/>
          </a:p>
        </p:txBody>
      </p:sp>
      <p:sp>
        <p:nvSpPr>
          <p:cNvPr id="34" name="Shape 3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 Center">
    <p:spTree>
      <p:nvGrpSpPr>
        <p:cNvPr id="1" name=""/>
        <p:cNvGrpSpPr/>
        <p:nvPr/>
      </p:nvGrpSpPr>
      <p:grpSpPr>
        <a:xfrm>
          <a:off x="0" y="0"/>
          <a:ext cx="0" cy="0"/>
          <a:chOff x="0" y="0"/>
          <a:chExt cx="0" cy="0"/>
        </a:xfrm>
      </p:grpSpPr>
      <p:sp>
        <p:nvSpPr>
          <p:cNvPr id="41" name="Shape 41"/>
          <p:cNvSpPr>
            <a:spLocks noGrp="1"/>
          </p:cNvSpPr>
          <p:nvPr>
            <p:ph type="title"/>
          </p:nvPr>
        </p:nvSpPr>
        <p:spPr>
          <a:xfrm>
            <a:off x="508000" y="3670300"/>
            <a:ext cx="11988800" cy="2413000"/>
          </a:xfrm>
          <a:prstGeom prst="rect">
            <a:avLst/>
          </a:prstGeom>
        </p:spPr>
        <p:txBody>
          <a:bodyPr/>
          <a:lstStyle/>
          <a:p>
            <a:r>
              <a:t>Title Text</a:t>
            </a:r>
          </a:p>
        </p:txBody>
      </p:sp>
      <p:sp>
        <p:nvSpPr>
          <p:cNvPr id="42" name="Shape 4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49" name="Shape 49"/>
          <p:cNvSpPr/>
          <p:nvPr/>
        </p:nvSpPr>
        <p:spPr>
          <a:xfrm>
            <a:off x="507999" y="4876800"/>
            <a:ext cx="5676376" cy="0"/>
          </a:xfrm>
          <a:prstGeom prst="line">
            <a:avLst/>
          </a:prstGeom>
          <a:ln w="12700">
            <a:solidFill>
              <a:srgbClr val="444444">
                <a:alpha val="30000"/>
              </a:srgbClr>
            </a:solidFill>
            <a:miter lim="400000"/>
          </a:ln>
        </p:spPr>
        <p:txBody>
          <a:bodyPr lIns="45718" tIns="45718" rIns="45718" bIns="45718"/>
          <a:lstStyle/>
          <a:p>
            <a:endParaRPr/>
          </a:p>
        </p:txBody>
      </p:sp>
      <p:sp>
        <p:nvSpPr>
          <p:cNvPr id="50" name="Shape 50"/>
          <p:cNvSpPr/>
          <p:nvPr/>
        </p:nvSpPr>
        <p:spPr>
          <a:xfrm>
            <a:off x="508000" y="2768600"/>
            <a:ext cx="5676317" cy="0"/>
          </a:xfrm>
          <a:prstGeom prst="line">
            <a:avLst/>
          </a:prstGeom>
          <a:ln w="12700">
            <a:solidFill>
              <a:srgbClr val="444444">
                <a:alpha val="30000"/>
              </a:srgbClr>
            </a:solidFill>
            <a:miter lim="400000"/>
          </a:ln>
        </p:spPr>
        <p:txBody>
          <a:bodyPr lIns="45718" tIns="45718" rIns="45718" bIns="45718"/>
          <a:lstStyle/>
          <a:p>
            <a:endParaRPr/>
          </a:p>
        </p:txBody>
      </p:sp>
      <p:sp>
        <p:nvSpPr>
          <p:cNvPr id="51" name="Shape 51"/>
          <p:cNvSpPr>
            <a:spLocks noGrp="1"/>
          </p:cNvSpPr>
          <p:nvPr>
            <p:ph type="body" sz="quarter" idx="1"/>
          </p:nvPr>
        </p:nvSpPr>
        <p:spPr>
          <a:xfrm>
            <a:off x="508000" y="2171700"/>
            <a:ext cx="5676900" cy="508000"/>
          </a:xfrm>
          <a:prstGeom prst="rect">
            <a:avLst/>
          </a:prstGeom>
        </p:spPr>
        <p:txBody>
          <a:bodyPr anchor="b"/>
          <a:lstStyle>
            <a:lvl1pPr marL="0" indent="0">
              <a:lnSpc>
                <a:spcPct val="110000"/>
              </a:lnSpc>
              <a:spcBef>
                <a:spcPts val="0"/>
              </a:spcBef>
              <a:buClrTx/>
              <a:buSzTx/>
              <a:buFontTx/>
              <a:buNone/>
              <a:defRPr sz="2400" i="1"/>
            </a:lvl1pPr>
          </a:lstStyle>
          <a:p>
            <a:r>
              <a:t>Lorem Ipsum Dolor</a:t>
            </a:r>
          </a:p>
        </p:txBody>
      </p:sp>
      <p:sp>
        <p:nvSpPr>
          <p:cNvPr id="52" name="Shape 52"/>
          <p:cNvSpPr>
            <a:spLocks noGrp="1"/>
          </p:cNvSpPr>
          <p:nvPr>
            <p:ph type="pic" sz="half" idx="13"/>
          </p:nvPr>
        </p:nvSpPr>
        <p:spPr>
          <a:xfrm>
            <a:off x="6818218" y="647698"/>
            <a:ext cx="5588002" cy="8331202"/>
          </a:xfrm>
          <a:prstGeom prst="rect">
            <a:avLst/>
          </a:prstGeom>
        </p:spPr>
        <p:txBody>
          <a:bodyPr lIns="91439" tIns="45719" rIns="91439" bIns="45719" anchor="t">
            <a:noAutofit/>
          </a:bodyPr>
          <a:lstStyle/>
          <a:p>
            <a:endParaRPr/>
          </a:p>
        </p:txBody>
      </p:sp>
      <p:sp>
        <p:nvSpPr>
          <p:cNvPr id="53" name="Shape 53"/>
          <p:cNvSpPr>
            <a:spLocks noGrp="1"/>
          </p:cNvSpPr>
          <p:nvPr>
            <p:ph type="title"/>
          </p:nvPr>
        </p:nvSpPr>
        <p:spPr>
          <a:xfrm>
            <a:off x="508000" y="2806700"/>
            <a:ext cx="5676900" cy="2032000"/>
          </a:xfrm>
          <a:prstGeom prst="rect">
            <a:avLst/>
          </a:prstGeom>
        </p:spPr>
        <p:txBody>
          <a:bodyPr/>
          <a:lstStyle>
            <a:lvl1pPr algn="l">
              <a:defRPr sz="5600"/>
            </a:lvl1pPr>
          </a:lstStyle>
          <a:p>
            <a:r>
              <a:t>Title Text</a:t>
            </a:r>
          </a:p>
        </p:txBody>
      </p:sp>
      <p:sp>
        <p:nvSpPr>
          <p:cNvPr id="54" name="Shape 54"/>
          <p:cNvSpPr>
            <a:spLocks noGrp="1"/>
          </p:cNvSpPr>
          <p:nvPr>
            <p:ph type="body" sz="quarter" idx="14"/>
          </p:nvPr>
        </p:nvSpPr>
        <p:spPr>
          <a:xfrm>
            <a:off x="508000" y="5029200"/>
            <a:ext cx="5676900" cy="4013200"/>
          </a:xfrm>
          <a:prstGeom prst="rect">
            <a:avLst/>
          </a:prstGeom>
        </p:spPr>
        <p:txBody>
          <a:bodyPr anchor="t"/>
          <a:lstStyle/>
          <a:p>
            <a:pPr marL="0" indent="0">
              <a:spcBef>
                <a:spcPts val="0"/>
              </a:spcBef>
              <a:buClrTx/>
              <a:buSzTx/>
              <a:buFontTx/>
              <a:buNone/>
              <a:defRPr sz="2400"/>
            </a:pPr>
            <a:endParaRPr/>
          </a:p>
        </p:txBody>
      </p:sp>
      <p:sp>
        <p:nvSpPr>
          <p:cNvPr id="55" name="Shape 5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62" name="Shape 62"/>
          <p:cNvSpPr>
            <a:spLocks noGrp="1"/>
          </p:cNvSpPr>
          <p:nvPr>
            <p:ph type="title"/>
          </p:nvPr>
        </p:nvSpPr>
        <p:spPr>
          <a:prstGeom prst="rect">
            <a:avLst/>
          </a:prstGeom>
        </p:spPr>
        <p:txBody>
          <a:bodyPr/>
          <a:lstStyle/>
          <a:p>
            <a:r>
              <a:t>Title Text</a:t>
            </a:r>
          </a:p>
        </p:txBody>
      </p:sp>
      <p:sp>
        <p:nvSpPr>
          <p:cNvPr id="63" name="Shape 6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70" name="Shape 70"/>
          <p:cNvSpPr>
            <a:spLocks noGrp="1"/>
          </p:cNvSpPr>
          <p:nvPr>
            <p:ph type="title"/>
          </p:nvPr>
        </p:nvSpPr>
        <p:spPr>
          <a:prstGeom prst="rect">
            <a:avLst/>
          </a:prstGeom>
        </p:spPr>
        <p:txBody>
          <a:bodyPr/>
          <a:lstStyle/>
          <a:p>
            <a:r>
              <a:t>Title Text</a:t>
            </a:r>
          </a:p>
        </p:txBody>
      </p:sp>
      <p:sp>
        <p:nvSpPr>
          <p:cNvPr id="71" name="Shape 71"/>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2" name="Shape 7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79" name="Shape 79"/>
          <p:cNvSpPr>
            <a:spLocks noGrp="1"/>
          </p:cNvSpPr>
          <p:nvPr>
            <p:ph type="pic" sz="half" idx="13"/>
          </p:nvPr>
        </p:nvSpPr>
        <p:spPr>
          <a:xfrm>
            <a:off x="6819900" y="2654300"/>
            <a:ext cx="5588000" cy="6350000"/>
          </a:xfrm>
          <a:prstGeom prst="rect">
            <a:avLst/>
          </a:prstGeom>
        </p:spPr>
        <p:txBody>
          <a:bodyPr lIns="91439" tIns="45719" rIns="91439" bIns="45719" anchor="t">
            <a:noAutofit/>
          </a:bodyPr>
          <a:lstStyle/>
          <a:p>
            <a:endParaRPr/>
          </a:p>
        </p:txBody>
      </p:sp>
      <p:sp>
        <p:nvSpPr>
          <p:cNvPr id="80" name="Shape 80"/>
          <p:cNvSpPr>
            <a:spLocks noGrp="1"/>
          </p:cNvSpPr>
          <p:nvPr>
            <p:ph type="title"/>
          </p:nvPr>
        </p:nvSpPr>
        <p:spPr>
          <a:prstGeom prst="rect">
            <a:avLst/>
          </a:prstGeom>
        </p:spPr>
        <p:txBody>
          <a:bodyPr/>
          <a:lstStyle/>
          <a:p>
            <a:r>
              <a:t>Title Text</a:t>
            </a:r>
          </a:p>
        </p:txBody>
      </p:sp>
      <p:sp>
        <p:nvSpPr>
          <p:cNvPr id="81" name="Shape 81"/>
          <p:cNvSpPr>
            <a:spLocks noGrp="1"/>
          </p:cNvSpPr>
          <p:nvPr>
            <p:ph type="body" sz="half" idx="1"/>
          </p:nvPr>
        </p:nvSpPr>
        <p:spPr>
          <a:xfrm>
            <a:off x="508000" y="2730500"/>
            <a:ext cx="5816600" cy="6350000"/>
          </a:xfrm>
          <a:prstGeom prst="rect">
            <a:avLst/>
          </a:prstGeom>
        </p:spPr>
        <p:txBody>
          <a:bodyPr/>
          <a:lstStyle>
            <a:lvl1pPr marL="393700" indent="-393700">
              <a:spcBef>
                <a:spcPts val="1800"/>
              </a:spcBef>
              <a:buSzPct val="65000"/>
              <a:defRPr sz="3000"/>
            </a:lvl1pPr>
            <a:lvl2pPr marL="787400" indent="-393700">
              <a:spcBef>
                <a:spcPts val="1800"/>
              </a:spcBef>
              <a:buSzPct val="65000"/>
              <a:defRPr sz="3000"/>
            </a:lvl2pPr>
            <a:lvl3pPr marL="1181100" indent="-393700">
              <a:spcBef>
                <a:spcPts val="1800"/>
              </a:spcBef>
              <a:buSzPct val="65000"/>
              <a:defRPr sz="3000"/>
            </a:lvl3pPr>
            <a:lvl4pPr marL="1574800" indent="-393700">
              <a:spcBef>
                <a:spcPts val="1800"/>
              </a:spcBef>
              <a:buSzPct val="65000"/>
              <a:defRPr sz="3000"/>
            </a:lvl4pPr>
            <a:lvl5pPr marL="1968500" indent="-393700">
              <a:spcBef>
                <a:spcPts val="1800"/>
              </a:spcBef>
              <a:buSzPct val="65000"/>
              <a:defRPr sz="3000"/>
            </a:lvl5pPr>
          </a:lstStyle>
          <a:p>
            <a:r>
              <a:t>Body Level One</a:t>
            </a:r>
          </a:p>
          <a:p>
            <a:pPr lvl="1"/>
            <a:r>
              <a:t>Body Level Two</a:t>
            </a:r>
          </a:p>
          <a:p>
            <a:pPr lvl="2"/>
            <a:r>
              <a:t>Body Level Three</a:t>
            </a:r>
          </a:p>
          <a:p>
            <a:pPr lvl="3"/>
            <a:r>
              <a:t>Body Level Four</a:t>
            </a:r>
          </a:p>
          <a:p>
            <a:pPr lvl="4"/>
            <a:r>
              <a:t>Body Level Five</a:t>
            </a:r>
          </a:p>
        </p:txBody>
      </p:sp>
      <p:sp>
        <p:nvSpPr>
          <p:cNvPr id="82" name="Shape 8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89" name="Shape 89"/>
          <p:cNvSpPr>
            <a:spLocks noGrp="1"/>
          </p:cNvSpPr>
          <p:nvPr>
            <p:ph type="body" idx="1"/>
          </p:nvPr>
        </p:nvSpPr>
        <p:spPr>
          <a:xfrm>
            <a:off x="508000" y="1270000"/>
            <a:ext cx="11988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0" name="Shape 9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97" name="Shape 97"/>
          <p:cNvSpPr>
            <a:spLocks noGrp="1"/>
          </p:cNvSpPr>
          <p:nvPr>
            <p:ph type="pic" sz="quarter" idx="13"/>
          </p:nvPr>
        </p:nvSpPr>
        <p:spPr>
          <a:xfrm>
            <a:off x="6856318" y="4772798"/>
            <a:ext cx="5499102" cy="4229103"/>
          </a:xfrm>
          <a:prstGeom prst="rect">
            <a:avLst/>
          </a:prstGeom>
        </p:spPr>
        <p:txBody>
          <a:bodyPr lIns="91439" tIns="45719" rIns="91439" bIns="45719" anchor="t">
            <a:noAutofit/>
          </a:bodyPr>
          <a:lstStyle/>
          <a:p>
            <a:endParaRPr/>
          </a:p>
        </p:txBody>
      </p:sp>
      <p:sp>
        <p:nvSpPr>
          <p:cNvPr id="98" name="Shape 98"/>
          <p:cNvSpPr>
            <a:spLocks noGrp="1"/>
          </p:cNvSpPr>
          <p:nvPr>
            <p:ph type="pic" sz="quarter" idx="14"/>
          </p:nvPr>
        </p:nvSpPr>
        <p:spPr>
          <a:xfrm>
            <a:off x="6860561" y="609600"/>
            <a:ext cx="5499103" cy="3530600"/>
          </a:xfrm>
          <a:prstGeom prst="rect">
            <a:avLst/>
          </a:prstGeom>
        </p:spPr>
        <p:txBody>
          <a:bodyPr lIns="91439" tIns="45719" rIns="91439" bIns="45719" anchor="t">
            <a:noAutofit/>
          </a:bodyPr>
          <a:lstStyle/>
          <a:p>
            <a:endParaRPr/>
          </a:p>
        </p:txBody>
      </p:sp>
      <p:sp>
        <p:nvSpPr>
          <p:cNvPr id="99" name="Shape 99"/>
          <p:cNvSpPr>
            <a:spLocks noGrp="1"/>
          </p:cNvSpPr>
          <p:nvPr>
            <p:ph type="pic" sz="half" idx="15"/>
          </p:nvPr>
        </p:nvSpPr>
        <p:spPr>
          <a:xfrm>
            <a:off x="557118" y="609598"/>
            <a:ext cx="5588003" cy="8394702"/>
          </a:xfrm>
          <a:prstGeom prst="rect">
            <a:avLst/>
          </a:prstGeom>
        </p:spPr>
        <p:txBody>
          <a:bodyPr lIns="91439" tIns="45719" rIns="91439" bIns="45719" anchor="t">
            <a:noAutofit/>
          </a:bodyPr>
          <a:lstStyle/>
          <a:p>
            <a:endParaRPr/>
          </a:p>
        </p:txBody>
      </p:sp>
      <p:sp>
        <p:nvSpPr>
          <p:cNvPr id="100" name="Shape 10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Shape 2"/>
          <p:cNvSpPr/>
          <p:nvPr/>
        </p:nvSpPr>
        <p:spPr>
          <a:xfrm>
            <a:off x="507999" y="2171700"/>
            <a:ext cx="11997293" cy="0"/>
          </a:xfrm>
          <a:prstGeom prst="line">
            <a:avLst/>
          </a:prstGeom>
          <a:ln w="12700">
            <a:solidFill>
              <a:srgbClr val="444444">
                <a:alpha val="30000"/>
              </a:srgbClr>
            </a:solidFill>
            <a:miter lim="400000"/>
          </a:ln>
        </p:spPr>
        <p:txBody>
          <a:bodyPr lIns="45718" tIns="45718" rIns="45718" bIns="45718"/>
          <a:lstStyle/>
          <a:p>
            <a:endParaRPr/>
          </a:p>
        </p:txBody>
      </p:sp>
      <p:sp>
        <p:nvSpPr>
          <p:cNvPr id="3" name="Shape 3"/>
          <p:cNvSpPr/>
          <p:nvPr/>
        </p:nvSpPr>
        <p:spPr>
          <a:xfrm>
            <a:off x="507999" y="635000"/>
            <a:ext cx="11997293" cy="0"/>
          </a:xfrm>
          <a:prstGeom prst="line">
            <a:avLst/>
          </a:prstGeom>
          <a:ln w="12700">
            <a:solidFill>
              <a:srgbClr val="444444">
                <a:alpha val="30000"/>
              </a:srgbClr>
            </a:solidFill>
            <a:miter lim="400000"/>
          </a:ln>
        </p:spPr>
        <p:txBody>
          <a:bodyPr lIns="45718" tIns="45718" rIns="45718" bIns="45718"/>
          <a:lstStyle/>
          <a:p>
            <a:endParaRPr/>
          </a:p>
        </p:txBody>
      </p:sp>
      <p:sp>
        <p:nvSpPr>
          <p:cNvPr id="4" name="Shape 4"/>
          <p:cNvSpPr>
            <a:spLocks noGrp="1"/>
          </p:cNvSpPr>
          <p:nvPr>
            <p:ph type="title"/>
          </p:nvPr>
        </p:nvSpPr>
        <p:spPr>
          <a:xfrm>
            <a:off x="508000" y="800100"/>
            <a:ext cx="11988800" cy="12192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5" name="Shape 5"/>
          <p:cNvSpPr>
            <a:spLocks noGrp="1"/>
          </p:cNvSpPr>
          <p:nvPr>
            <p:ph type="body" idx="1"/>
          </p:nvPr>
        </p:nvSpPr>
        <p:spPr>
          <a:xfrm>
            <a:off x="508000" y="2628900"/>
            <a:ext cx="11988800" cy="6096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6" name="Shape 6"/>
          <p:cNvSpPr>
            <a:spLocks noGrp="1"/>
          </p:cNvSpPr>
          <p:nvPr>
            <p:ph type="sldNum" sz="quarter" idx="2"/>
          </p:nvPr>
        </p:nvSpPr>
        <p:spPr>
          <a:xfrm>
            <a:off x="6324599" y="9258300"/>
            <a:ext cx="342901" cy="406400"/>
          </a:xfrm>
          <a:prstGeom prst="rect">
            <a:avLst/>
          </a:prstGeom>
          <a:ln w="12700">
            <a:miter lim="400000"/>
          </a:ln>
        </p:spPr>
        <p:txBody>
          <a:bodyPr wrap="none" lIns="50800" tIns="50800" rIns="50800" bIns="50800">
            <a:spAutoFit/>
          </a:bodyPr>
          <a:lstStyle>
            <a:lvl1pPr>
              <a:defRPr sz="1800">
                <a:solidFill>
                  <a:srgbClr val="4C4946"/>
                </a:solidFill>
                <a:latin typeface="Palatino"/>
                <a:ea typeface="Palatino"/>
                <a:cs typeface="Palatino"/>
                <a:sym typeface="Palatino"/>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90000"/>
        </a:lnSpc>
        <a:spcBef>
          <a:spcPts val="1600"/>
        </a:spcBef>
        <a:spcAft>
          <a:spcPts val="0"/>
        </a:spcAft>
        <a:buClrTx/>
        <a:buSzTx/>
        <a:buFontTx/>
        <a:buNone/>
        <a:tabLst/>
        <a:defRPr sz="70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1pPr>
      <a:lvl2pPr marL="0" marR="0" indent="0" algn="ctr" defTabSz="584200" rtl="0" latinLnBrk="0">
        <a:lnSpc>
          <a:spcPct val="90000"/>
        </a:lnSpc>
        <a:spcBef>
          <a:spcPts val="1600"/>
        </a:spcBef>
        <a:spcAft>
          <a:spcPts val="0"/>
        </a:spcAft>
        <a:buClrTx/>
        <a:buSzTx/>
        <a:buFontTx/>
        <a:buNone/>
        <a:tabLst/>
        <a:defRPr sz="70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2pPr>
      <a:lvl3pPr marL="0" marR="0" indent="0" algn="ctr" defTabSz="584200" rtl="0" latinLnBrk="0">
        <a:lnSpc>
          <a:spcPct val="90000"/>
        </a:lnSpc>
        <a:spcBef>
          <a:spcPts val="1600"/>
        </a:spcBef>
        <a:spcAft>
          <a:spcPts val="0"/>
        </a:spcAft>
        <a:buClrTx/>
        <a:buSzTx/>
        <a:buFontTx/>
        <a:buNone/>
        <a:tabLst/>
        <a:defRPr sz="70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3pPr>
      <a:lvl4pPr marL="0" marR="0" indent="0" algn="ctr" defTabSz="584200" rtl="0" latinLnBrk="0">
        <a:lnSpc>
          <a:spcPct val="90000"/>
        </a:lnSpc>
        <a:spcBef>
          <a:spcPts val="1600"/>
        </a:spcBef>
        <a:spcAft>
          <a:spcPts val="0"/>
        </a:spcAft>
        <a:buClrTx/>
        <a:buSzTx/>
        <a:buFontTx/>
        <a:buNone/>
        <a:tabLst/>
        <a:defRPr sz="70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4pPr>
      <a:lvl5pPr marL="0" marR="0" indent="0" algn="ctr" defTabSz="584200" rtl="0" latinLnBrk="0">
        <a:lnSpc>
          <a:spcPct val="90000"/>
        </a:lnSpc>
        <a:spcBef>
          <a:spcPts val="1600"/>
        </a:spcBef>
        <a:spcAft>
          <a:spcPts val="0"/>
        </a:spcAft>
        <a:buClrTx/>
        <a:buSzTx/>
        <a:buFontTx/>
        <a:buNone/>
        <a:tabLst/>
        <a:defRPr sz="70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5pPr>
      <a:lvl6pPr marL="0" marR="0" indent="0" algn="ctr" defTabSz="584200" rtl="0" latinLnBrk="0">
        <a:lnSpc>
          <a:spcPct val="90000"/>
        </a:lnSpc>
        <a:spcBef>
          <a:spcPts val="1600"/>
        </a:spcBef>
        <a:spcAft>
          <a:spcPts val="0"/>
        </a:spcAft>
        <a:buClrTx/>
        <a:buSzTx/>
        <a:buFontTx/>
        <a:buNone/>
        <a:tabLst/>
        <a:defRPr sz="70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6pPr>
      <a:lvl7pPr marL="0" marR="0" indent="0" algn="ctr" defTabSz="584200" rtl="0" latinLnBrk="0">
        <a:lnSpc>
          <a:spcPct val="90000"/>
        </a:lnSpc>
        <a:spcBef>
          <a:spcPts val="1600"/>
        </a:spcBef>
        <a:spcAft>
          <a:spcPts val="0"/>
        </a:spcAft>
        <a:buClrTx/>
        <a:buSzTx/>
        <a:buFontTx/>
        <a:buNone/>
        <a:tabLst/>
        <a:defRPr sz="70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7pPr>
      <a:lvl8pPr marL="0" marR="0" indent="0" algn="ctr" defTabSz="584200" rtl="0" latinLnBrk="0">
        <a:lnSpc>
          <a:spcPct val="90000"/>
        </a:lnSpc>
        <a:spcBef>
          <a:spcPts val="1600"/>
        </a:spcBef>
        <a:spcAft>
          <a:spcPts val="0"/>
        </a:spcAft>
        <a:buClrTx/>
        <a:buSzTx/>
        <a:buFontTx/>
        <a:buNone/>
        <a:tabLst/>
        <a:defRPr sz="70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8pPr>
      <a:lvl9pPr marL="0" marR="0" indent="0" algn="ctr" defTabSz="584200" rtl="0" latinLnBrk="0">
        <a:lnSpc>
          <a:spcPct val="90000"/>
        </a:lnSpc>
        <a:spcBef>
          <a:spcPts val="1600"/>
        </a:spcBef>
        <a:spcAft>
          <a:spcPts val="0"/>
        </a:spcAft>
        <a:buClrTx/>
        <a:buSzTx/>
        <a:buFontTx/>
        <a:buNone/>
        <a:tabLst/>
        <a:defRPr sz="70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9pPr>
    </p:titleStyle>
    <p:bodyStyle>
      <a:lvl1pPr marL="469900" marR="0" indent="-469900" algn="l" defTabSz="584200" rtl="0" latinLnBrk="0">
        <a:lnSpc>
          <a:spcPct val="100000"/>
        </a:lnSpc>
        <a:spcBef>
          <a:spcPts val="2400"/>
        </a:spcBef>
        <a:spcAft>
          <a:spcPts val="0"/>
        </a:spcAft>
        <a:buClr>
          <a:srgbClr val="929292"/>
        </a:buClr>
        <a:buSzPct val="60000"/>
        <a:buFont typeface="Zapf Dingbats"/>
        <a:buChar char="❖"/>
        <a:tabLst/>
        <a:defRPr sz="3600" b="0" i="0" u="none" strike="noStrike" cap="none" spc="0" baseline="0">
          <a:ln>
            <a:noFill/>
          </a:ln>
          <a:solidFill>
            <a:srgbClr val="414141"/>
          </a:solidFill>
          <a:uFillTx/>
          <a:latin typeface="Palatino"/>
          <a:ea typeface="Palatino"/>
          <a:cs typeface="Palatino"/>
          <a:sym typeface="Palatino"/>
        </a:defRPr>
      </a:lvl1pPr>
      <a:lvl2pPr marL="939800" marR="0" indent="-469900" algn="l" defTabSz="584200" rtl="0" latinLnBrk="0">
        <a:lnSpc>
          <a:spcPct val="100000"/>
        </a:lnSpc>
        <a:spcBef>
          <a:spcPts val="2400"/>
        </a:spcBef>
        <a:spcAft>
          <a:spcPts val="0"/>
        </a:spcAft>
        <a:buClr>
          <a:srgbClr val="929292"/>
        </a:buClr>
        <a:buSzPct val="60000"/>
        <a:buFont typeface="Zapf Dingbats"/>
        <a:buChar char="❖"/>
        <a:tabLst/>
        <a:defRPr sz="3600" b="0" i="0" u="none" strike="noStrike" cap="none" spc="0" baseline="0">
          <a:ln>
            <a:noFill/>
          </a:ln>
          <a:solidFill>
            <a:srgbClr val="414141"/>
          </a:solidFill>
          <a:uFillTx/>
          <a:latin typeface="Palatino"/>
          <a:ea typeface="Palatino"/>
          <a:cs typeface="Palatino"/>
          <a:sym typeface="Palatino"/>
        </a:defRPr>
      </a:lvl2pPr>
      <a:lvl3pPr marL="1409700" marR="0" indent="-469900" algn="l" defTabSz="584200" rtl="0" latinLnBrk="0">
        <a:lnSpc>
          <a:spcPct val="100000"/>
        </a:lnSpc>
        <a:spcBef>
          <a:spcPts val="2400"/>
        </a:spcBef>
        <a:spcAft>
          <a:spcPts val="0"/>
        </a:spcAft>
        <a:buClr>
          <a:srgbClr val="929292"/>
        </a:buClr>
        <a:buSzPct val="60000"/>
        <a:buFont typeface="Zapf Dingbats"/>
        <a:buChar char="❖"/>
        <a:tabLst/>
        <a:defRPr sz="3600" b="0" i="0" u="none" strike="noStrike" cap="none" spc="0" baseline="0">
          <a:ln>
            <a:noFill/>
          </a:ln>
          <a:solidFill>
            <a:srgbClr val="414141"/>
          </a:solidFill>
          <a:uFillTx/>
          <a:latin typeface="Palatino"/>
          <a:ea typeface="Palatino"/>
          <a:cs typeface="Palatino"/>
          <a:sym typeface="Palatino"/>
        </a:defRPr>
      </a:lvl3pPr>
      <a:lvl4pPr marL="1879600" marR="0" indent="-469900" algn="l" defTabSz="584200" rtl="0" latinLnBrk="0">
        <a:lnSpc>
          <a:spcPct val="100000"/>
        </a:lnSpc>
        <a:spcBef>
          <a:spcPts val="2400"/>
        </a:spcBef>
        <a:spcAft>
          <a:spcPts val="0"/>
        </a:spcAft>
        <a:buClr>
          <a:srgbClr val="929292"/>
        </a:buClr>
        <a:buSzPct val="60000"/>
        <a:buFont typeface="Zapf Dingbats"/>
        <a:buChar char="❖"/>
        <a:tabLst/>
        <a:defRPr sz="3600" b="0" i="0" u="none" strike="noStrike" cap="none" spc="0" baseline="0">
          <a:ln>
            <a:noFill/>
          </a:ln>
          <a:solidFill>
            <a:srgbClr val="414141"/>
          </a:solidFill>
          <a:uFillTx/>
          <a:latin typeface="Palatino"/>
          <a:ea typeface="Palatino"/>
          <a:cs typeface="Palatino"/>
          <a:sym typeface="Palatino"/>
        </a:defRPr>
      </a:lvl4pPr>
      <a:lvl5pPr marL="2349500" marR="0" indent="-469900" algn="l" defTabSz="584200" rtl="0" latinLnBrk="0">
        <a:lnSpc>
          <a:spcPct val="100000"/>
        </a:lnSpc>
        <a:spcBef>
          <a:spcPts val="2400"/>
        </a:spcBef>
        <a:spcAft>
          <a:spcPts val="0"/>
        </a:spcAft>
        <a:buClr>
          <a:srgbClr val="929292"/>
        </a:buClr>
        <a:buSzPct val="60000"/>
        <a:buFont typeface="Zapf Dingbats"/>
        <a:buChar char="❖"/>
        <a:tabLst/>
        <a:defRPr sz="3600" b="0" i="0" u="none" strike="noStrike" cap="none" spc="0" baseline="0">
          <a:ln>
            <a:noFill/>
          </a:ln>
          <a:solidFill>
            <a:srgbClr val="414141"/>
          </a:solidFill>
          <a:uFillTx/>
          <a:latin typeface="Palatino"/>
          <a:ea typeface="Palatino"/>
          <a:cs typeface="Palatino"/>
          <a:sym typeface="Palatino"/>
        </a:defRPr>
      </a:lvl5pPr>
      <a:lvl6pPr marL="2819400" marR="0" indent="-469900" algn="l" defTabSz="584200" rtl="0" latinLnBrk="0">
        <a:lnSpc>
          <a:spcPct val="100000"/>
        </a:lnSpc>
        <a:spcBef>
          <a:spcPts val="2400"/>
        </a:spcBef>
        <a:spcAft>
          <a:spcPts val="0"/>
        </a:spcAft>
        <a:buClr>
          <a:srgbClr val="929292"/>
        </a:buClr>
        <a:buSzPct val="60000"/>
        <a:buFont typeface="Zapf Dingbats"/>
        <a:buChar char="❖"/>
        <a:tabLst/>
        <a:defRPr sz="3600" b="0" i="0" u="none" strike="noStrike" cap="none" spc="0" baseline="0">
          <a:ln>
            <a:noFill/>
          </a:ln>
          <a:solidFill>
            <a:srgbClr val="414141"/>
          </a:solidFill>
          <a:uFillTx/>
          <a:latin typeface="Palatino"/>
          <a:ea typeface="Palatino"/>
          <a:cs typeface="Palatino"/>
          <a:sym typeface="Palatino"/>
        </a:defRPr>
      </a:lvl6pPr>
      <a:lvl7pPr marL="3289300" marR="0" indent="-469900" algn="l" defTabSz="584200" rtl="0" latinLnBrk="0">
        <a:lnSpc>
          <a:spcPct val="100000"/>
        </a:lnSpc>
        <a:spcBef>
          <a:spcPts val="2400"/>
        </a:spcBef>
        <a:spcAft>
          <a:spcPts val="0"/>
        </a:spcAft>
        <a:buClr>
          <a:srgbClr val="929292"/>
        </a:buClr>
        <a:buSzPct val="60000"/>
        <a:buFont typeface="Zapf Dingbats"/>
        <a:buChar char="❖"/>
        <a:tabLst/>
        <a:defRPr sz="3600" b="0" i="0" u="none" strike="noStrike" cap="none" spc="0" baseline="0">
          <a:ln>
            <a:noFill/>
          </a:ln>
          <a:solidFill>
            <a:srgbClr val="414141"/>
          </a:solidFill>
          <a:uFillTx/>
          <a:latin typeface="Palatino"/>
          <a:ea typeface="Palatino"/>
          <a:cs typeface="Palatino"/>
          <a:sym typeface="Palatino"/>
        </a:defRPr>
      </a:lvl7pPr>
      <a:lvl8pPr marL="3759200" marR="0" indent="-469900" algn="l" defTabSz="584200" rtl="0" latinLnBrk="0">
        <a:lnSpc>
          <a:spcPct val="100000"/>
        </a:lnSpc>
        <a:spcBef>
          <a:spcPts val="2400"/>
        </a:spcBef>
        <a:spcAft>
          <a:spcPts val="0"/>
        </a:spcAft>
        <a:buClr>
          <a:srgbClr val="929292"/>
        </a:buClr>
        <a:buSzPct val="60000"/>
        <a:buFont typeface="Zapf Dingbats"/>
        <a:buChar char="❖"/>
        <a:tabLst/>
        <a:defRPr sz="3600" b="0" i="0" u="none" strike="noStrike" cap="none" spc="0" baseline="0">
          <a:ln>
            <a:noFill/>
          </a:ln>
          <a:solidFill>
            <a:srgbClr val="414141"/>
          </a:solidFill>
          <a:uFillTx/>
          <a:latin typeface="Palatino"/>
          <a:ea typeface="Palatino"/>
          <a:cs typeface="Palatino"/>
          <a:sym typeface="Palatino"/>
        </a:defRPr>
      </a:lvl8pPr>
      <a:lvl9pPr marL="4229100" marR="0" indent="-469900" algn="l" defTabSz="584200" rtl="0" latinLnBrk="0">
        <a:lnSpc>
          <a:spcPct val="100000"/>
        </a:lnSpc>
        <a:spcBef>
          <a:spcPts val="2400"/>
        </a:spcBef>
        <a:spcAft>
          <a:spcPts val="0"/>
        </a:spcAft>
        <a:buClr>
          <a:srgbClr val="929292"/>
        </a:buClr>
        <a:buSzPct val="60000"/>
        <a:buFont typeface="Zapf Dingbats"/>
        <a:buChar char="❖"/>
        <a:tabLst/>
        <a:defRPr sz="3600" b="0" i="0" u="none" strike="noStrike" cap="none" spc="0" baseline="0">
          <a:ln>
            <a:noFill/>
          </a:ln>
          <a:solidFill>
            <a:srgbClr val="414141"/>
          </a:solidFill>
          <a:uFillTx/>
          <a:latin typeface="Palatino"/>
          <a:ea typeface="Palatino"/>
          <a:cs typeface="Palatino"/>
          <a:sym typeface="Palatino"/>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subTitle" sz="quarter" idx="1"/>
          </p:nvPr>
        </p:nvSpPr>
        <p:spPr>
          <a:prstGeom prst="rect">
            <a:avLst/>
          </a:prstGeom>
        </p:spPr>
        <p:txBody>
          <a:bodyPr>
            <a:noAutofit/>
          </a:bodyPr>
          <a:lstStyle/>
          <a:p>
            <a:r>
              <a:rPr sz="3600" b="1" dirty="0"/>
              <a:t>Unpacking Christian Hedonism </a:t>
            </a:r>
          </a:p>
        </p:txBody>
      </p:sp>
      <p:sp>
        <p:nvSpPr>
          <p:cNvPr id="134" name="Shape 134"/>
          <p:cNvSpPr>
            <a:spLocks noGrp="1"/>
          </p:cNvSpPr>
          <p:nvPr>
            <p:ph type="ctrTitle"/>
          </p:nvPr>
        </p:nvSpPr>
        <p:spPr>
          <a:prstGeom prst="rect">
            <a:avLst/>
          </a:prstGeom>
        </p:spPr>
        <p:txBody>
          <a:bodyPr/>
          <a:lstStyle/>
          <a:p>
            <a:r>
              <a:rPr b="1" dirty="0"/>
              <a:t>The Quest For Joy</a:t>
            </a:r>
          </a:p>
        </p:txBody>
      </p:sp>
      <p:sp>
        <p:nvSpPr>
          <p:cNvPr id="135" name="Shape 135"/>
          <p:cNvSpPr/>
          <p:nvPr/>
        </p:nvSpPr>
        <p:spPr>
          <a:xfrm>
            <a:off x="8280400" y="5092699"/>
            <a:ext cx="4241800" cy="5080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Autofit/>
          </a:bodyPr>
          <a:lstStyle>
            <a:lvl1pPr algn="l">
              <a:defRPr>
                <a:latin typeface="Palatino"/>
                <a:ea typeface="Palatino"/>
                <a:cs typeface="Palatino"/>
                <a:sym typeface="Palatino"/>
              </a:defRPr>
            </a:lvl1pPr>
          </a:lstStyle>
          <a:p>
            <a:r>
              <a:rPr sz="4400" b="1" dirty="0"/>
              <a:t>Earthly Things Part 1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a:spLocks noGrp="1"/>
          </p:cNvSpPr>
          <p:nvPr>
            <p:ph type="title"/>
          </p:nvPr>
        </p:nvSpPr>
        <p:spPr>
          <a:prstGeom prst="rect">
            <a:avLst/>
          </a:prstGeom>
        </p:spPr>
        <p:txBody>
          <a:bodyPr/>
          <a:lstStyle/>
          <a:p>
            <a:r>
              <a:rPr b="1" dirty="0"/>
              <a:t>The Moral of the Story </a:t>
            </a:r>
          </a:p>
        </p:txBody>
      </p:sp>
      <p:sp>
        <p:nvSpPr>
          <p:cNvPr id="162" name="Shape 162"/>
          <p:cNvSpPr>
            <a:spLocks noGrp="1"/>
          </p:cNvSpPr>
          <p:nvPr>
            <p:ph type="body" idx="1"/>
          </p:nvPr>
        </p:nvSpPr>
        <p:spPr>
          <a:xfrm>
            <a:off x="508000" y="2628899"/>
            <a:ext cx="11988800" cy="6329167"/>
          </a:xfrm>
          <a:prstGeom prst="rect">
            <a:avLst/>
          </a:prstGeom>
        </p:spPr>
        <p:txBody>
          <a:bodyPr>
            <a:normAutofit/>
          </a:bodyPr>
          <a:lstStyle/>
          <a:p>
            <a:r>
              <a:rPr lang="en-US" sz="4400" b="1" dirty="0" smtClean="0"/>
              <a:t>W</a:t>
            </a:r>
            <a:r>
              <a:rPr sz="4400" b="1" dirty="0" smtClean="0"/>
              <a:t>hat </a:t>
            </a:r>
            <a:r>
              <a:rPr sz="4400" b="1" dirty="0"/>
              <a:t>you think about creation and how you are suppose to use it speaks volumes about whether you believe in the Biblical God or not</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a:spLocks noGrp="1"/>
          </p:cNvSpPr>
          <p:nvPr>
            <p:ph type="title"/>
          </p:nvPr>
        </p:nvSpPr>
        <p:spPr>
          <a:prstGeom prst="rect">
            <a:avLst/>
          </a:prstGeom>
        </p:spPr>
        <p:txBody>
          <a:bodyPr/>
          <a:lstStyle/>
          <a:p>
            <a:r>
              <a:rPr b="1" dirty="0"/>
              <a:t>1 Timothy 4:1-5</a:t>
            </a:r>
          </a:p>
        </p:txBody>
      </p:sp>
      <p:sp>
        <p:nvSpPr>
          <p:cNvPr id="165" name="Shape 165"/>
          <p:cNvSpPr>
            <a:spLocks noGrp="1"/>
          </p:cNvSpPr>
          <p:nvPr>
            <p:ph type="body" idx="1"/>
          </p:nvPr>
        </p:nvSpPr>
        <p:spPr>
          <a:xfrm>
            <a:off x="508000" y="2628900"/>
            <a:ext cx="11988800" cy="6458612"/>
          </a:xfrm>
          <a:prstGeom prst="rect">
            <a:avLst/>
          </a:prstGeom>
        </p:spPr>
        <p:txBody>
          <a:bodyPr>
            <a:normAutofit/>
          </a:bodyPr>
          <a:lstStyle/>
          <a:p>
            <a:pPr marL="0" indent="0">
              <a:buSzTx/>
              <a:buNone/>
            </a:pPr>
            <a:r>
              <a:rPr b="1" dirty="0"/>
              <a:t>1. Now the Spirit expressly says that in later times some will depart from the faith</a:t>
            </a:r>
            <a:r>
              <a:rPr b="1" dirty="0"/>
              <a:t> </a:t>
            </a:r>
            <a:r>
              <a:rPr b="1" dirty="0"/>
              <a:t>by devoting themselves to deceitful spirits and teachings of demons, 2 through the insincerity of liars whose consciences are seared, 3 who forbid marriage and require abstinence from foods that </a:t>
            </a:r>
            <a:r>
              <a:rPr b="1" dirty="0">
                <a:solidFill>
                  <a:srgbClr val="F02308"/>
                </a:solidFill>
              </a:rPr>
              <a:t>God created to be received</a:t>
            </a:r>
            <a:r>
              <a:rPr b="1" dirty="0"/>
              <a:t> with thanksgiving by those who believe and know the truth. 4 For </a:t>
            </a:r>
            <a:r>
              <a:rPr b="1" dirty="0">
                <a:solidFill>
                  <a:srgbClr val="F02308"/>
                </a:solidFill>
              </a:rPr>
              <a:t>everything created by God is good, and nothing is to be rejected</a:t>
            </a:r>
            <a:r>
              <a:rPr b="1" dirty="0"/>
              <a:t> if it is received with thanksgiving, 5 for it is made holy by the word of God and prayer.</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title"/>
          </p:nvPr>
        </p:nvSpPr>
        <p:spPr>
          <a:prstGeom prst="rect">
            <a:avLst/>
          </a:prstGeom>
        </p:spPr>
        <p:txBody>
          <a:bodyPr/>
          <a:lstStyle/>
          <a:p>
            <a:r>
              <a:rPr b="1" dirty="0"/>
              <a:t>Denial </a:t>
            </a:r>
          </a:p>
        </p:txBody>
      </p:sp>
      <p:sp>
        <p:nvSpPr>
          <p:cNvPr id="168" name="Shape 168"/>
          <p:cNvSpPr>
            <a:spLocks noGrp="1"/>
          </p:cNvSpPr>
          <p:nvPr>
            <p:ph type="body" idx="1"/>
          </p:nvPr>
        </p:nvSpPr>
        <p:spPr>
          <a:prstGeom prst="rect">
            <a:avLst/>
          </a:prstGeom>
        </p:spPr>
        <p:txBody>
          <a:bodyPr>
            <a:normAutofit/>
          </a:bodyPr>
          <a:lstStyle/>
          <a:p>
            <a:r>
              <a:rPr lang="en-US" sz="4400" b="1" dirty="0" smtClean="0"/>
              <a:t>I</a:t>
            </a:r>
            <a:r>
              <a:rPr sz="4400" b="1" dirty="0" smtClean="0"/>
              <a:t>f </a:t>
            </a:r>
            <a:r>
              <a:rPr sz="4400" b="1" dirty="0"/>
              <a:t>you are using creation in a way that denies it’s design and denies that it is a gift from God</a:t>
            </a:r>
          </a:p>
          <a:p>
            <a:pPr lvl="2"/>
            <a:r>
              <a:rPr sz="4400" b="1" dirty="0"/>
              <a:t>You will break the gift</a:t>
            </a:r>
          </a:p>
          <a:p>
            <a:pPr lvl="2"/>
            <a:r>
              <a:rPr lang="en-US" sz="4400" b="1" dirty="0" smtClean="0"/>
              <a:t>Y</a:t>
            </a:r>
            <a:r>
              <a:rPr sz="4400" b="1" dirty="0" smtClean="0"/>
              <a:t>our </a:t>
            </a:r>
            <a:r>
              <a:rPr sz="4400" b="1" dirty="0"/>
              <a:t>whole life will be a life of storing up wrath for yourself because you are not receiving gifts from God , you are stealing gifts from God</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6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16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1" build="p" bldLvl="5"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Shape 170"/>
          <p:cNvSpPr>
            <a:spLocks noGrp="1"/>
          </p:cNvSpPr>
          <p:nvPr>
            <p:ph type="title"/>
          </p:nvPr>
        </p:nvSpPr>
        <p:spPr>
          <a:prstGeom prst="rect">
            <a:avLst/>
          </a:prstGeom>
        </p:spPr>
        <p:txBody>
          <a:bodyPr/>
          <a:lstStyle/>
          <a:p>
            <a:r>
              <a:rPr b="1" dirty="0"/>
              <a:t>1 Timothy 4:1-5</a:t>
            </a:r>
          </a:p>
        </p:txBody>
      </p:sp>
      <p:sp>
        <p:nvSpPr>
          <p:cNvPr id="171" name="Shape 171"/>
          <p:cNvSpPr>
            <a:spLocks noGrp="1"/>
          </p:cNvSpPr>
          <p:nvPr>
            <p:ph type="body" idx="1"/>
          </p:nvPr>
        </p:nvSpPr>
        <p:spPr>
          <a:xfrm>
            <a:off x="508000" y="2628900"/>
            <a:ext cx="11988800" cy="6458612"/>
          </a:xfrm>
          <a:prstGeom prst="rect">
            <a:avLst/>
          </a:prstGeom>
        </p:spPr>
        <p:txBody>
          <a:bodyPr>
            <a:normAutofit/>
          </a:bodyPr>
          <a:lstStyle/>
          <a:p>
            <a:pPr marL="0" indent="0">
              <a:buSzTx/>
              <a:buNone/>
            </a:pPr>
            <a:r>
              <a:rPr sz="4400" b="1" dirty="0"/>
              <a:t>3. God created [food and marriage (presumably sex in marriage) to be received with </a:t>
            </a:r>
            <a:r>
              <a:rPr sz="4400" b="1" dirty="0">
                <a:solidFill>
                  <a:srgbClr val="F02308"/>
                </a:solidFill>
              </a:rPr>
              <a:t>thanksgiving</a:t>
            </a:r>
            <a:r>
              <a:rPr sz="4400" b="1" dirty="0"/>
              <a:t> by those who </a:t>
            </a:r>
            <a:r>
              <a:rPr sz="4400" b="1" dirty="0">
                <a:solidFill>
                  <a:srgbClr val="F02308"/>
                </a:solidFill>
              </a:rPr>
              <a:t>believe</a:t>
            </a:r>
            <a:r>
              <a:rPr sz="4400" b="1" dirty="0"/>
              <a:t> and </a:t>
            </a:r>
            <a:r>
              <a:rPr sz="4400" b="1" dirty="0">
                <a:solidFill>
                  <a:srgbClr val="F02308"/>
                </a:solidFill>
              </a:rPr>
              <a:t>know the truth</a:t>
            </a:r>
            <a:r>
              <a:rPr sz="4400" b="1" dirty="0"/>
              <a:t>. 4 For everything created by God is good, and nothing is to be rejected if it is received with thanksgiving, 5 for </a:t>
            </a:r>
            <a:r>
              <a:rPr sz="4400" b="1" dirty="0">
                <a:solidFill>
                  <a:srgbClr val="F02308"/>
                </a:solidFill>
              </a:rPr>
              <a:t>it is made holy by the word of God and prayer.</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p:cNvSpPr>
          <p:nvPr>
            <p:ph type="title"/>
          </p:nvPr>
        </p:nvSpPr>
        <p:spPr>
          <a:prstGeom prst="rect">
            <a:avLst/>
          </a:prstGeom>
        </p:spPr>
        <p:txBody>
          <a:bodyPr/>
          <a:lstStyle/>
          <a:p>
            <a:r>
              <a:rPr b="1" dirty="0"/>
              <a:t>Good Gifts Made Holy</a:t>
            </a:r>
          </a:p>
        </p:txBody>
      </p:sp>
      <p:sp>
        <p:nvSpPr>
          <p:cNvPr id="174" name="Shape 174"/>
          <p:cNvSpPr>
            <a:spLocks noGrp="1"/>
          </p:cNvSpPr>
          <p:nvPr>
            <p:ph type="body" idx="1"/>
          </p:nvPr>
        </p:nvSpPr>
        <p:spPr>
          <a:prstGeom prst="rect">
            <a:avLst/>
          </a:prstGeom>
        </p:spPr>
        <p:txBody>
          <a:bodyPr/>
          <a:lstStyle/>
          <a:p>
            <a:r>
              <a:rPr lang="en-US" dirty="0" smtClean="0"/>
              <a:t>H</a:t>
            </a:r>
            <a:r>
              <a:rPr dirty="0" smtClean="0"/>
              <a:t>oly </a:t>
            </a:r>
            <a:r>
              <a:rPr dirty="0"/>
              <a:t>- set it aside for the worship of God</a:t>
            </a:r>
          </a:p>
          <a:p>
            <a:r>
              <a:rPr lang="en-US" dirty="0" smtClean="0"/>
              <a:t>U</a:t>
            </a:r>
            <a:r>
              <a:rPr dirty="0" smtClean="0"/>
              <a:t>sing </a:t>
            </a:r>
            <a:r>
              <a:rPr dirty="0"/>
              <a:t>them in a way that underscores the infinite value of God - and leads our hearts and the hearts of the people around us to further degrees of worship and enjoyment in the glory of God</a:t>
            </a:r>
          </a:p>
          <a:p>
            <a:r>
              <a:rPr lang="en-US" dirty="0" smtClean="0"/>
              <a:t>C</a:t>
            </a:r>
            <a:r>
              <a:rPr dirty="0" smtClean="0"/>
              <a:t>reation </a:t>
            </a:r>
            <a:r>
              <a:rPr dirty="0"/>
              <a:t>is a place where we meet and learn of God</a:t>
            </a:r>
          </a:p>
          <a:p>
            <a:r>
              <a:rPr lang="en-US" dirty="0" err="1"/>
              <a:t>G</a:t>
            </a:r>
            <a:r>
              <a:rPr dirty="0" err="1" smtClean="0"/>
              <a:t>odness</a:t>
            </a:r>
            <a:r>
              <a:rPr dirty="0" smtClean="0"/>
              <a:t> </a:t>
            </a:r>
            <a:r>
              <a:rPr dirty="0"/>
              <a:t>in earthly things - at the very core of every earthly thing is a message from God about God</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7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17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17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1" build="p" bldLvl="5"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p:cNvSpPr>
          <p:nvPr>
            <p:ph type="title"/>
          </p:nvPr>
        </p:nvSpPr>
        <p:spPr>
          <a:prstGeom prst="rect">
            <a:avLst/>
          </a:prstGeom>
        </p:spPr>
        <p:txBody>
          <a:bodyPr/>
          <a:lstStyle/>
          <a:p>
            <a:r>
              <a:rPr b="1" dirty="0"/>
              <a:t>Good Gifts Made Holy</a:t>
            </a:r>
          </a:p>
        </p:txBody>
      </p:sp>
      <p:sp>
        <p:nvSpPr>
          <p:cNvPr id="177" name="Shape 177"/>
          <p:cNvSpPr>
            <a:spLocks noGrp="1"/>
          </p:cNvSpPr>
          <p:nvPr>
            <p:ph type="body" idx="1"/>
          </p:nvPr>
        </p:nvSpPr>
        <p:spPr>
          <a:prstGeom prst="rect">
            <a:avLst/>
          </a:prstGeom>
        </p:spPr>
        <p:txBody>
          <a:bodyPr>
            <a:normAutofit/>
          </a:bodyPr>
          <a:lstStyle/>
          <a:p>
            <a:r>
              <a:rPr sz="4400" b="1" dirty="0"/>
              <a:t>Psalm 19 [Hearing the words of the Lord is] to be desired more than gold, even much fine gold; [they are] sweeter also than honey (or ice-cream) and drippings of the honeycomb.</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a:spLocks noGrp="1"/>
          </p:cNvSpPr>
          <p:nvPr>
            <p:ph type="subTitle" sz="quarter" idx="1"/>
          </p:nvPr>
        </p:nvSpPr>
        <p:spPr>
          <a:prstGeom prst="rect">
            <a:avLst/>
          </a:prstGeom>
        </p:spPr>
        <p:txBody>
          <a:bodyPr>
            <a:noAutofit/>
          </a:bodyPr>
          <a:lstStyle/>
          <a:p>
            <a:r>
              <a:rPr sz="3600" b="1" dirty="0"/>
              <a:t>Unpacking Christian Hedonism </a:t>
            </a:r>
          </a:p>
        </p:txBody>
      </p:sp>
      <p:sp>
        <p:nvSpPr>
          <p:cNvPr id="180" name="Shape 180"/>
          <p:cNvSpPr>
            <a:spLocks noGrp="1"/>
          </p:cNvSpPr>
          <p:nvPr>
            <p:ph type="ctrTitle"/>
          </p:nvPr>
        </p:nvSpPr>
        <p:spPr>
          <a:prstGeom prst="rect">
            <a:avLst/>
          </a:prstGeom>
        </p:spPr>
        <p:txBody>
          <a:bodyPr/>
          <a:lstStyle/>
          <a:p>
            <a:r>
              <a:rPr b="1" dirty="0"/>
              <a:t>The Quest For Joy</a:t>
            </a:r>
          </a:p>
        </p:txBody>
      </p:sp>
      <p:sp>
        <p:nvSpPr>
          <p:cNvPr id="181" name="Shape 181"/>
          <p:cNvSpPr/>
          <p:nvPr/>
        </p:nvSpPr>
        <p:spPr>
          <a:xfrm>
            <a:off x="8280400" y="5092699"/>
            <a:ext cx="4241800" cy="5080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Autofit/>
          </a:bodyPr>
          <a:lstStyle>
            <a:lvl1pPr algn="l">
              <a:defRPr>
                <a:latin typeface="Palatino"/>
                <a:ea typeface="Palatino"/>
                <a:cs typeface="Palatino"/>
                <a:sym typeface="Palatino"/>
              </a:defRPr>
            </a:lvl1pPr>
          </a:lstStyle>
          <a:p>
            <a:r>
              <a:rPr sz="4400" b="1" dirty="0"/>
              <a:t>Earthly Things Part 1 </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title"/>
          </p:nvPr>
        </p:nvSpPr>
        <p:spPr>
          <a:prstGeom prst="rect">
            <a:avLst/>
          </a:prstGeom>
        </p:spPr>
        <p:txBody>
          <a:bodyPr/>
          <a:lstStyle/>
          <a:p>
            <a:r>
              <a:rPr b="1" dirty="0"/>
              <a:t>The Problem </a:t>
            </a:r>
          </a:p>
        </p:txBody>
      </p:sp>
      <p:sp>
        <p:nvSpPr>
          <p:cNvPr id="138" name="Shape 138"/>
          <p:cNvSpPr>
            <a:spLocks noGrp="1"/>
          </p:cNvSpPr>
          <p:nvPr>
            <p:ph type="body" idx="1"/>
          </p:nvPr>
        </p:nvSpPr>
        <p:spPr>
          <a:prstGeom prst="rect">
            <a:avLst/>
          </a:prstGeom>
        </p:spPr>
        <p:txBody>
          <a:bodyPr>
            <a:noAutofit/>
          </a:bodyPr>
          <a:lstStyle/>
          <a:p>
            <a:pPr marL="418211" indent="-418211" defTabSz="519937">
              <a:spcBef>
                <a:spcPts val="2100"/>
              </a:spcBef>
              <a:defRPr sz="3200"/>
            </a:pPr>
            <a:r>
              <a:rPr sz="4000" b="1" dirty="0"/>
              <a:t>God is the greatest joy available </a:t>
            </a:r>
          </a:p>
          <a:p>
            <a:pPr marL="418211" indent="-418211" defTabSz="519937">
              <a:spcBef>
                <a:spcPts val="2100"/>
              </a:spcBef>
              <a:defRPr sz="3200"/>
            </a:pPr>
            <a:r>
              <a:rPr sz="4000" b="1" dirty="0"/>
              <a:t>Love in God is synonymous with his command to us - to worship Him</a:t>
            </a:r>
          </a:p>
          <a:p>
            <a:pPr marL="418211" indent="-418211" defTabSz="519937">
              <a:spcBef>
                <a:spcPts val="2100"/>
              </a:spcBef>
              <a:defRPr sz="3200"/>
            </a:pPr>
            <a:r>
              <a:rPr sz="4000" b="1" dirty="0"/>
              <a:t>Jesus’ command has our greatest joy in mind</a:t>
            </a:r>
          </a:p>
          <a:p>
            <a:pPr marL="418211" indent="-418211" defTabSz="519937">
              <a:spcBef>
                <a:spcPts val="2100"/>
              </a:spcBef>
              <a:defRPr sz="3200"/>
            </a:pPr>
            <a:r>
              <a:rPr sz="4000" b="1" dirty="0"/>
              <a:t>Love in God - calls us to give up everything so we can have what is best - so we can have Him</a:t>
            </a:r>
          </a:p>
          <a:p>
            <a:pPr marL="418211" indent="-418211" defTabSz="519937">
              <a:spcBef>
                <a:spcPts val="2100"/>
              </a:spcBef>
              <a:defRPr sz="3200"/>
            </a:pPr>
            <a:r>
              <a:rPr sz="4000" b="1" dirty="0"/>
              <a:t>If God wants to be the treasure of our minds , and our hearts, and our souls , and our wills , why make all this competing stuff?</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13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13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iterate>
                                    <p:tmAbs val="0"/>
                                  </p:iterate>
                                  <p:childTnLst>
                                    <p:set>
                                      <p:cBhvr>
                                        <p:cTn id="18" fill="hold"/>
                                        <p:tgtEl>
                                          <p:spTgt spid="13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1" build="p" bldLvl="5"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prstGeom prst="rect">
            <a:avLst/>
          </a:prstGeom>
        </p:spPr>
        <p:txBody>
          <a:bodyPr/>
          <a:lstStyle/>
          <a:p>
            <a:r>
              <a:rPr b="1" dirty="0"/>
              <a:t>Romans 1:18-20, 22-25</a:t>
            </a:r>
          </a:p>
        </p:txBody>
      </p:sp>
      <p:sp>
        <p:nvSpPr>
          <p:cNvPr id="141" name="Shape 141"/>
          <p:cNvSpPr>
            <a:spLocks noGrp="1"/>
          </p:cNvSpPr>
          <p:nvPr>
            <p:ph type="body" idx="1"/>
          </p:nvPr>
        </p:nvSpPr>
        <p:spPr>
          <a:xfrm>
            <a:off x="508000" y="2628899"/>
            <a:ext cx="11988800" cy="6492414"/>
          </a:xfrm>
          <a:prstGeom prst="rect">
            <a:avLst/>
          </a:prstGeom>
        </p:spPr>
        <p:txBody>
          <a:bodyPr>
            <a:noAutofit/>
          </a:bodyPr>
          <a:lstStyle/>
          <a:p>
            <a:pPr marL="0" indent="0">
              <a:buSzTx/>
              <a:buNone/>
            </a:pPr>
            <a:r>
              <a:rPr sz="4400" b="1" dirty="0"/>
              <a:t>“18 For the wrath of God is revealed from heaven against all ungodliness and unrighteousness of men, who by their unrighteousness suppress the truth. 19 For what can be known about God is plain to them, because God has shown it to them. 20 For his invisible attributes, namely, his eternal power and divine nature, have been clearly perceived, ever </a:t>
            </a:r>
            <a:r>
              <a:rPr sz="4400" b="1" dirty="0">
                <a:solidFill>
                  <a:srgbClr val="F02308"/>
                </a:solidFill>
              </a:rPr>
              <a:t>since the creation of the world, in the things that have been made.</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p:cNvSpPr>
          <p:nvPr>
            <p:ph type="title"/>
          </p:nvPr>
        </p:nvSpPr>
        <p:spPr>
          <a:prstGeom prst="rect">
            <a:avLst/>
          </a:prstGeom>
        </p:spPr>
        <p:txBody>
          <a:bodyPr/>
          <a:lstStyle/>
          <a:p>
            <a:r>
              <a:rPr b="1" dirty="0"/>
              <a:t>Romans 1:18-20, 22-25</a:t>
            </a:r>
          </a:p>
        </p:txBody>
      </p:sp>
      <p:sp>
        <p:nvSpPr>
          <p:cNvPr id="144" name="Shape 144"/>
          <p:cNvSpPr>
            <a:spLocks noGrp="1"/>
          </p:cNvSpPr>
          <p:nvPr>
            <p:ph type="body" idx="1"/>
          </p:nvPr>
        </p:nvSpPr>
        <p:spPr>
          <a:xfrm>
            <a:off x="508000" y="2628899"/>
            <a:ext cx="11988800" cy="6492414"/>
          </a:xfrm>
          <a:prstGeom prst="rect">
            <a:avLst/>
          </a:prstGeom>
        </p:spPr>
        <p:txBody>
          <a:bodyPr>
            <a:noAutofit/>
          </a:bodyPr>
          <a:lstStyle/>
          <a:p>
            <a:pPr marL="0" indent="0">
              <a:buSzTx/>
              <a:buNone/>
            </a:pPr>
            <a:r>
              <a:rPr sz="4400" b="1" dirty="0"/>
              <a:t>22 Claiming to be wise, they became fools, 23 and </a:t>
            </a:r>
            <a:r>
              <a:rPr sz="4400" b="1" dirty="0">
                <a:solidFill>
                  <a:srgbClr val="F02308"/>
                </a:solidFill>
              </a:rPr>
              <a:t>exchanged the glory of the immortal God for images resembling mortal man and birds and animals and creeping things.</a:t>
            </a:r>
            <a:r>
              <a:rPr sz="4400" b="1" dirty="0"/>
              <a:t> … 24 Therefore God gave them up in the lusts of their hearts to impurity, to the dishonoring of their bodies among themselves, 25 because they exchanged the truth about God for a lie </a:t>
            </a:r>
            <a:r>
              <a:rPr sz="4400" b="1" dirty="0">
                <a:solidFill>
                  <a:srgbClr val="F02308"/>
                </a:solidFill>
              </a:rPr>
              <a:t>and worshiped and served the creature rather than the Creator</a:t>
            </a:r>
            <a:r>
              <a:rPr sz="4400" b="1" dirty="0"/>
              <a:t>, who is blessed forever! Amen.”</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title"/>
          </p:nvPr>
        </p:nvSpPr>
        <p:spPr>
          <a:prstGeom prst="rect">
            <a:avLst/>
          </a:prstGeom>
        </p:spPr>
        <p:txBody>
          <a:bodyPr>
            <a:normAutofit fontScale="90000"/>
          </a:bodyPr>
          <a:lstStyle/>
          <a:p>
            <a:r>
              <a:rPr b="1" dirty="0"/>
              <a:t>Creation (worship or reject?)</a:t>
            </a:r>
          </a:p>
        </p:txBody>
      </p:sp>
      <p:sp>
        <p:nvSpPr>
          <p:cNvPr id="147" name="Shape 147"/>
          <p:cNvSpPr>
            <a:spLocks noGrp="1"/>
          </p:cNvSpPr>
          <p:nvPr>
            <p:ph type="body" idx="1"/>
          </p:nvPr>
        </p:nvSpPr>
        <p:spPr>
          <a:prstGeom prst="rect">
            <a:avLst/>
          </a:prstGeom>
        </p:spPr>
        <p:txBody>
          <a:bodyPr>
            <a:noAutofit/>
          </a:bodyPr>
          <a:lstStyle/>
          <a:p>
            <a:pPr marL="446404" indent="-446404" defTabSz="554990">
              <a:spcBef>
                <a:spcPts val="2200"/>
              </a:spcBef>
              <a:defRPr sz="3400"/>
            </a:pPr>
            <a:r>
              <a:rPr sz="4000" b="1" dirty="0"/>
              <a:t>We worship creation in the place of the creator</a:t>
            </a:r>
          </a:p>
          <a:p>
            <a:pPr marL="446404" indent="-446404" defTabSz="554990">
              <a:spcBef>
                <a:spcPts val="2200"/>
              </a:spcBef>
              <a:defRPr sz="3400"/>
            </a:pPr>
            <a:r>
              <a:rPr sz="4000" b="1" dirty="0"/>
              <a:t>If my heart’s propensity is to worship creation over God - then I better be a monk.</a:t>
            </a:r>
          </a:p>
          <a:p>
            <a:pPr marL="446404" indent="-446404" defTabSz="554990">
              <a:spcBef>
                <a:spcPts val="2200"/>
              </a:spcBef>
              <a:defRPr sz="3400"/>
            </a:pPr>
            <a:r>
              <a:rPr lang="en-US" sz="4000" b="1" dirty="0" smtClean="0"/>
              <a:t>I</a:t>
            </a:r>
            <a:r>
              <a:rPr sz="4000" b="1" dirty="0" smtClean="0"/>
              <a:t>t </a:t>
            </a:r>
            <a:r>
              <a:rPr sz="4000" b="1" dirty="0"/>
              <a:t>is better to get into heaven as an amputee with no depth perception</a:t>
            </a:r>
          </a:p>
          <a:p>
            <a:pPr marL="446404" indent="-446404" defTabSz="554990">
              <a:spcBef>
                <a:spcPts val="2200"/>
              </a:spcBef>
              <a:defRPr sz="3400"/>
            </a:pPr>
            <a:r>
              <a:rPr sz="4000" b="1" dirty="0"/>
              <a:t>But be careful, because although radical sacrifice, when necessary, is wise on your part if you are not careful you could find yourself calling the good creation bad because your sinful heart can’t use it correctly.</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1" build="p" bldLvl="5"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a:spLocks noGrp="1"/>
          </p:cNvSpPr>
          <p:nvPr>
            <p:ph type="title"/>
          </p:nvPr>
        </p:nvSpPr>
        <p:spPr>
          <a:prstGeom prst="rect">
            <a:avLst/>
          </a:prstGeom>
        </p:spPr>
        <p:txBody>
          <a:bodyPr/>
          <a:lstStyle/>
          <a:p>
            <a:r>
              <a:rPr b="1" dirty="0"/>
              <a:t>1 Timothy 4:1-5</a:t>
            </a:r>
          </a:p>
        </p:txBody>
      </p:sp>
      <p:sp>
        <p:nvSpPr>
          <p:cNvPr id="150" name="Shape 150"/>
          <p:cNvSpPr>
            <a:spLocks noGrp="1"/>
          </p:cNvSpPr>
          <p:nvPr>
            <p:ph type="body" idx="1"/>
          </p:nvPr>
        </p:nvSpPr>
        <p:spPr>
          <a:xfrm>
            <a:off x="508000" y="2628900"/>
            <a:ext cx="11988800" cy="6458612"/>
          </a:xfrm>
          <a:prstGeom prst="rect">
            <a:avLst/>
          </a:prstGeom>
        </p:spPr>
        <p:txBody>
          <a:bodyPr>
            <a:noAutofit/>
          </a:bodyPr>
          <a:lstStyle/>
          <a:p>
            <a:pPr marL="0" indent="0">
              <a:buSzTx/>
              <a:buNone/>
            </a:pPr>
            <a:r>
              <a:rPr sz="4000" b="1" dirty="0"/>
              <a:t>1. Now the Spirit expressly says that in later times some </a:t>
            </a:r>
            <a:r>
              <a:rPr sz="4000" b="1" dirty="0">
                <a:solidFill>
                  <a:srgbClr val="F02308"/>
                </a:solidFill>
              </a:rPr>
              <a:t>will depart from the faith</a:t>
            </a:r>
            <a:r>
              <a:rPr sz="4000" b="1" dirty="0"/>
              <a:t> </a:t>
            </a:r>
            <a:r>
              <a:rPr sz="4000" b="1" dirty="0">
                <a:solidFill>
                  <a:srgbClr val="F02308"/>
                </a:solidFill>
              </a:rPr>
              <a:t>by devoting themselves</a:t>
            </a:r>
            <a:r>
              <a:rPr sz="4000" b="1" dirty="0"/>
              <a:t> to deceitful spirits and </a:t>
            </a:r>
            <a:r>
              <a:rPr sz="4000" b="1" dirty="0">
                <a:solidFill>
                  <a:srgbClr val="F02308"/>
                </a:solidFill>
              </a:rPr>
              <a:t>teachings of demons</a:t>
            </a:r>
            <a:r>
              <a:rPr sz="4000" b="1" dirty="0"/>
              <a:t>, 2 through the insincerity of liars whose consciences are </a:t>
            </a:r>
            <a:r>
              <a:rPr sz="4000" b="1" dirty="0">
                <a:solidFill>
                  <a:srgbClr val="F02308"/>
                </a:solidFill>
              </a:rPr>
              <a:t>seared</a:t>
            </a:r>
            <a:r>
              <a:rPr sz="4000" b="1" dirty="0"/>
              <a:t>, 3 who </a:t>
            </a:r>
            <a:r>
              <a:rPr sz="4000" b="1" dirty="0">
                <a:solidFill>
                  <a:srgbClr val="F02308"/>
                </a:solidFill>
              </a:rPr>
              <a:t>forbid marriage</a:t>
            </a:r>
            <a:r>
              <a:rPr sz="4000" b="1" dirty="0"/>
              <a:t> and </a:t>
            </a:r>
            <a:r>
              <a:rPr sz="4000" b="1" dirty="0">
                <a:solidFill>
                  <a:srgbClr val="F02308"/>
                </a:solidFill>
              </a:rPr>
              <a:t>require abstinence from foods</a:t>
            </a:r>
            <a:r>
              <a:rPr sz="4000" b="1" dirty="0"/>
              <a:t> that God created to be received with thanksgiving by those who believe and know the truth. 4 For everything created by God is good, and nothing is to be rejected if it is received with thanksgiving, 5 for it is made holy by the word of God and prayer.</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a:spLocks noGrp="1"/>
          </p:cNvSpPr>
          <p:nvPr>
            <p:ph type="title"/>
          </p:nvPr>
        </p:nvSpPr>
        <p:spPr>
          <a:prstGeom prst="rect">
            <a:avLst/>
          </a:prstGeom>
        </p:spPr>
        <p:txBody>
          <a:bodyPr/>
          <a:lstStyle/>
          <a:p>
            <a:r>
              <a:rPr b="1" dirty="0"/>
              <a:t>Half  Right Is Not Good</a:t>
            </a:r>
          </a:p>
        </p:txBody>
      </p:sp>
      <p:sp>
        <p:nvSpPr>
          <p:cNvPr id="153" name="Shape 153"/>
          <p:cNvSpPr>
            <a:spLocks noGrp="1"/>
          </p:cNvSpPr>
          <p:nvPr>
            <p:ph type="body" idx="1"/>
          </p:nvPr>
        </p:nvSpPr>
        <p:spPr>
          <a:prstGeom prst="rect">
            <a:avLst/>
          </a:prstGeom>
        </p:spPr>
        <p:txBody>
          <a:bodyPr>
            <a:normAutofit/>
          </a:bodyPr>
          <a:lstStyle/>
          <a:p>
            <a:r>
              <a:rPr sz="4400" b="1" dirty="0"/>
              <a:t>If you just look at Romans 1 by itself, you’ll conclude that Satan tempts us to worship creation rather than God and you will only be half right. If you look at 1 Timothy 4 by itself, you will conclude that Satan tempts us to hate creation and call what God made - evil and you will only be half right. </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p:cNvSpPr>
          <p:nvPr>
            <p:ph type="title"/>
          </p:nvPr>
        </p:nvSpPr>
        <p:spPr>
          <a:prstGeom prst="rect">
            <a:avLst/>
          </a:prstGeom>
        </p:spPr>
        <p:txBody>
          <a:bodyPr/>
          <a:lstStyle/>
          <a:p>
            <a:r>
              <a:rPr b="1" dirty="0"/>
              <a:t>Genesis 3:1-6</a:t>
            </a:r>
          </a:p>
        </p:txBody>
      </p:sp>
      <p:sp>
        <p:nvSpPr>
          <p:cNvPr id="156" name="Shape 156"/>
          <p:cNvSpPr>
            <a:spLocks noGrp="1"/>
          </p:cNvSpPr>
          <p:nvPr>
            <p:ph type="body" idx="1"/>
          </p:nvPr>
        </p:nvSpPr>
        <p:spPr>
          <a:xfrm>
            <a:off x="508000" y="2628899"/>
            <a:ext cx="11988800" cy="6492414"/>
          </a:xfrm>
          <a:prstGeom prst="rect">
            <a:avLst/>
          </a:prstGeom>
        </p:spPr>
        <p:txBody>
          <a:bodyPr>
            <a:normAutofit/>
          </a:bodyPr>
          <a:lstStyle/>
          <a:p>
            <a:pPr marL="0" indent="0" defTabSz="502412">
              <a:spcBef>
                <a:spcPts val="2000"/>
              </a:spcBef>
              <a:buSzTx/>
              <a:buNone/>
              <a:defRPr sz="3000"/>
            </a:pPr>
            <a:r>
              <a:rPr sz="3000" b="1" dirty="0"/>
              <a:t>Now the serpent was more crafty than any other beast of the field that the Lord God had made. He said to the woman, </a:t>
            </a:r>
            <a:r>
              <a:rPr sz="3000" b="1" dirty="0">
                <a:solidFill>
                  <a:srgbClr val="F02308"/>
                </a:solidFill>
              </a:rPr>
              <a:t>“Did God actually say, ‘You shall not eat of any tree in the garden’?”</a:t>
            </a:r>
            <a:r>
              <a:rPr sz="3000" b="1" dirty="0"/>
              <a:t> 2 And the woman said to the serpent, “We may eat of the fruit of the trees in the garden, 3 but God said, ‘You shall not eat of the fruit of the tree that is in the midst of the garden, neither shall you touch it, lest you die.’” 4 But the serpent said to the woman, “</a:t>
            </a:r>
            <a:r>
              <a:rPr sz="3000" b="1" dirty="0">
                <a:solidFill>
                  <a:srgbClr val="F02308"/>
                </a:solidFill>
              </a:rPr>
              <a:t>You will not surely die. 5 For God knows</a:t>
            </a:r>
            <a:r>
              <a:rPr sz="3000" b="1" dirty="0"/>
              <a:t> </a:t>
            </a:r>
            <a:r>
              <a:rPr sz="3000" b="1" dirty="0">
                <a:solidFill>
                  <a:srgbClr val="F02308"/>
                </a:solidFill>
              </a:rPr>
              <a:t>that when you eat of it</a:t>
            </a:r>
            <a:r>
              <a:rPr sz="3000" b="1" dirty="0"/>
              <a:t> your eyes will be opened, and </a:t>
            </a:r>
            <a:r>
              <a:rPr sz="3000" b="1" dirty="0">
                <a:solidFill>
                  <a:srgbClr val="F02308"/>
                </a:solidFill>
              </a:rPr>
              <a:t>you will be like God</a:t>
            </a:r>
            <a:r>
              <a:rPr sz="3000" b="1" dirty="0"/>
              <a:t>, knowing good and evil.” 6 So when the woman saw that the tree was good for food, and that it was a delight to the eyes, and that the tree was to be desired to make one wise, she took of its fruit and ate”</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p:cNvSpPr>
          <p:nvPr>
            <p:ph type="title"/>
          </p:nvPr>
        </p:nvSpPr>
        <p:spPr>
          <a:prstGeom prst="rect">
            <a:avLst/>
          </a:prstGeom>
        </p:spPr>
        <p:txBody>
          <a:bodyPr/>
          <a:lstStyle/>
          <a:p>
            <a:r>
              <a:rPr b="1" dirty="0"/>
              <a:t>The Root Lie</a:t>
            </a:r>
          </a:p>
        </p:txBody>
      </p:sp>
      <p:sp>
        <p:nvSpPr>
          <p:cNvPr id="159" name="Shape 159"/>
          <p:cNvSpPr>
            <a:spLocks noGrp="1"/>
          </p:cNvSpPr>
          <p:nvPr>
            <p:ph type="body" idx="1"/>
          </p:nvPr>
        </p:nvSpPr>
        <p:spPr>
          <a:xfrm>
            <a:off x="508000" y="2386852"/>
            <a:ext cx="11988800" cy="6329167"/>
          </a:xfrm>
          <a:prstGeom prst="rect">
            <a:avLst/>
          </a:prstGeom>
        </p:spPr>
        <p:txBody>
          <a:bodyPr>
            <a:noAutofit/>
          </a:bodyPr>
          <a:lstStyle/>
          <a:p>
            <a:pPr marL="371220" indent="-371220" defTabSz="461518">
              <a:spcBef>
                <a:spcPts val="1800"/>
              </a:spcBef>
              <a:defRPr sz="2800"/>
            </a:pPr>
            <a:r>
              <a:rPr sz="3200" b="1" dirty="0"/>
              <a:t>God is withholding. God is stingy …</a:t>
            </a:r>
          </a:p>
          <a:p>
            <a:pPr marL="371220" indent="-371220" defTabSz="461518">
              <a:spcBef>
                <a:spcPts val="1800"/>
              </a:spcBef>
              <a:defRPr sz="2800"/>
            </a:pPr>
            <a:r>
              <a:rPr sz="3200" b="1" dirty="0"/>
              <a:t>Satan takes that one lonely No as it floats alone in an expansive sea of yeses and somehow Satan convinces Eve that a God who said yes 10,000 times to every other tree, and said No only once was withholding and stingy</a:t>
            </a:r>
          </a:p>
          <a:p>
            <a:pPr marL="371220" indent="-371220" defTabSz="461518">
              <a:spcBef>
                <a:spcPts val="1800"/>
              </a:spcBef>
              <a:defRPr sz="2800"/>
            </a:pPr>
            <a:r>
              <a:rPr sz="3200" b="1" dirty="0"/>
              <a:t>The lie about God is what caused her to believe the lie about the fruit.</a:t>
            </a:r>
          </a:p>
          <a:p>
            <a:pPr marL="371220" indent="-371220" defTabSz="461518">
              <a:spcBef>
                <a:spcPts val="1800"/>
              </a:spcBef>
              <a:defRPr sz="2800"/>
            </a:pPr>
            <a:r>
              <a:rPr sz="3200" b="1" dirty="0"/>
              <a:t>The false teachers in 1 Timothy 4 have the exact same perception of God that Eve had </a:t>
            </a:r>
          </a:p>
          <a:p>
            <a:pPr marL="371220" indent="-371220" defTabSz="461518">
              <a:spcBef>
                <a:spcPts val="1800"/>
              </a:spcBef>
              <a:defRPr sz="2800"/>
            </a:pPr>
            <a:r>
              <a:rPr sz="3200" b="1" dirty="0"/>
              <a:t>The only difference is that this time - the demons aren’t trying to get people to reject this false stingy God - they are trying to get people to embrace this false stingy God. </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5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1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15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iterate>
                                    <p:tmAbs val="0"/>
                                  </p:iterate>
                                  <p:childTnLst>
                                    <p:set>
                                      <p:cBhvr>
                                        <p:cTn id="18" fill="hold"/>
                                        <p:tgtEl>
                                          <p:spTgt spid="1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1" build="p" bldLvl="5" animBg="1" advAuto="0"/>
    </p:bldLst>
  </p:timing>
</p:sld>
</file>

<file path=ppt/theme/theme1.xml><?xml version="1.0" encoding="utf-8"?>
<a:theme xmlns:a="http://schemas.openxmlformats.org/drawingml/2006/main" name="New_Template4">
  <a:themeElements>
    <a:clrScheme name="New_Template4">
      <a:dk1>
        <a:srgbClr val="414141"/>
      </a:dk1>
      <a:lt1>
        <a:srgbClr val="FFFFFF"/>
      </a:lt1>
      <a:dk2>
        <a:srgbClr val="A7A7A7"/>
      </a:dk2>
      <a:lt2>
        <a:srgbClr val="535353"/>
      </a:lt2>
      <a:accent1>
        <a:srgbClr val="738FAF"/>
      </a:accent1>
      <a:accent2>
        <a:srgbClr val="74B6A8"/>
      </a:accent2>
      <a:accent3>
        <a:srgbClr val="A0AA69"/>
      </a:accent3>
      <a:accent4>
        <a:srgbClr val="CBA968"/>
      </a:accent4>
      <a:accent5>
        <a:srgbClr val="D08A7A"/>
      </a:accent5>
      <a:accent6>
        <a:srgbClr val="9E95A9"/>
      </a:accent6>
      <a:hlink>
        <a:srgbClr val="0000FF"/>
      </a:hlink>
      <a:folHlink>
        <a:srgbClr val="FF00FF"/>
      </a:folHlink>
    </a:clrScheme>
    <a:fontScheme name="New_Template4">
      <a:majorFont>
        <a:latin typeface="Helvetica Neue"/>
        <a:ea typeface="Helvetica Neue"/>
        <a:cs typeface="Helvetica Neue"/>
      </a:majorFont>
      <a:minorFont>
        <a:latin typeface="Helvetica"/>
        <a:ea typeface="Helvetica"/>
        <a:cs typeface="Helvetica"/>
      </a:minorFont>
    </a:fontScheme>
    <a:fmtScheme name="New_Templat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4141"/>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4">
  <a:themeElements>
    <a:clrScheme name="New_Template4">
      <a:dk1>
        <a:srgbClr val="000000"/>
      </a:dk1>
      <a:lt1>
        <a:srgbClr val="FFFFFF"/>
      </a:lt1>
      <a:dk2>
        <a:srgbClr val="A7A7A7"/>
      </a:dk2>
      <a:lt2>
        <a:srgbClr val="535353"/>
      </a:lt2>
      <a:accent1>
        <a:srgbClr val="738FAF"/>
      </a:accent1>
      <a:accent2>
        <a:srgbClr val="74B6A8"/>
      </a:accent2>
      <a:accent3>
        <a:srgbClr val="A0AA69"/>
      </a:accent3>
      <a:accent4>
        <a:srgbClr val="CBA968"/>
      </a:accent4>
      <a:accent5>
        <a:srgbClr val="D08A7A"/>
      </a:accent5>
      <a:accent6>
        <a:srgbClr val="9E95A9"/>
      </a:accent6>
      <a:hlink>
        <a:srgbClr val="0000FF"/>
      </a:hlink>
      <a:folHlink>
        <a:srgbClr val="FF00FF"/>
      </a:folHlink>
    </a:clrScheme>
    <a:fontScheme name="New_Template4">
      <a:majorFont>
        <a:latin typeface="Helvetica Neue"/>
        <a:ea typeface="Helvetica Neue"/>
        <a:cs typeface="Helvetica Neue"/>
      </a:majorFont>
      <a:minorFont>
        <a:latin typeface="Helvetica"/>
        <a:ea typeface="Helvetica"/>
        <a:cs typeface="Helvetica"/>
      </a:minorFont>
    </a:fontScheme>
    <a:fmtScheme name="New_Templat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4141"/>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236</TotalTime>
  <Words>1251</Words>
  <Application>Microsoft Office PowerPoint</Application>
  <PresentationFormat>Custom</PresentationFormat>
  <Paragraphs>50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Bodoni SvtyTwo ITC TT-Book</vt:lpstr>
      <vt:lpstr>Helvetica Neue</vt:lpstr>
      <vt:lpstr>Palatino</vt:lpstr>
      <vt:lpstr>Zapf Dingbats</vt:lpstr>
      <vt:lpstr>New_Template4</vt:lpstr>
      <vt:lpstr>The Quest For Joy</vt:lpstr>
      <vt:lpstr>The Problem </vt:lpstr>
      <vt:lpstr>Romans 1:18-20, 22-25</vt:lpstr>
      <vt:lpstr>Romans 1:18-20, 22-25</vt:lpstr>
      <vt:lpstr>Creation (worship or reject?)</vt:lpstr>
      <vt:lpstr>1 Timothy 4:1-5</vt:lpstr>
      <vt:lpstr>Half  Right Is Not Good</vt:lpstr>
      <vt:lpstr>Genesis 3:1-6</vt:lpstr>
      <vt:lpstr>The Root Lie</vt:lpstr>
      <vt:lpstr>The Moral of the Story </vt:lpstr>
      <vt:lpstr>1 Timothy 4:1-5</vt:lpstr>
      <vt:lpstr>Denial </vt:lpstr>
      <vt:lpstr>1 Timothy 4:1-5</vt:lpstr>
      <vt:lpstr>Good Gifts Made Holy</vt:lpstr>
      <vt:lpstr>Good Gifts Made Holy</vt:lpstr>
      <vt:lpstr>The Quest For Joy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Quest For Joy</dc:title>
  <dc:creator>mary holdahl</dc:creator>
  <cp:lastModifiedBy>mary holdahl</cp:lastModifiedBy>
  <cp:revision>5</cp:revision>
  <dcterms:modified xsi:type="dcterms:W3CDTF">2022-05-13T19:39:55Z</dcterms:modified>
</cp:coreProperties>
</file>