
<file path=[Content_Types].xml><?xml version="1.0" encoding="utf-8"?>
<Types xmlns="http://schemas.openxmlformats.org/package/2006/content-types">
  <Default Extension="jpeg" ContentType="image/jpeg"/>
  <Default Extension="rels" ContentType="application/vnd.openxmlformats-package.relationships+xml"/>
  <Default Extension="tif" ContentType="image/ti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4000" b="0" i="0" u="none" strike="noStrike" cap="none" spc="0" normalizeH="0" baseline="0">
        <a:ln>
          <a:noFill/>
        </a:ln>
        <a:solidFill>
          <a:srgbClr val="515151"/>
        </a:solidFill>
        <a:effectLst/>
        <a:uFillTx/>
        <a:latin typeface="+mn-lt"/>
        <a:ea typeface="+mn-ea"/>
        <a:cs typeface="+mn-cs"/>
        <a:sym typeface="Palatino"/>
      </a:defRPr>
    </a:lvl1pPr>
    <a:lvl2pPr marL="0" marR="0" indent="342900" algn="ctr" defTabSz="584200" rtl="0" fontAlgn="auto" latinLnBrk="0" hangingPunct="0">
      <a:lnSpc>
        <a:spcPct val="100000"/>
      </a:lnSpc>
      <a:spcBef>
        <a:spcPts val="0"/>
      </a:spcBef>
      <a:spcAft>
        <a:spcPts val="0"/>
      </a:spcAft>
      <a:buClrTx/>
      <a:buSzTx/>
      <a:buFontTx/>
      <a:buNone/>
      <a:tabLst/>
      <a:defRPr kumimoji="0" sz="4000" b="0" i="0" u="none" strike="noStrike" cap="none" spc="0" normalizeH="0" baseline="0">
        <a:ln>
          <a:noFill/>
        </a:ln>
        <a:solidFill>
          <a:srgbClr val="515151"/>
        </a:solidFill>
        <a:effectLst/>
        <a:uFillTx/>
        <a:latin typeface="+mn-lt"/>
        <a:ea typeface="+mn-ea"/>
        <a:cs typeface="+mn-cs"/>
        <a:sym typeface="Palatino"/>
      </a:defRPr>
    </a:lvl2pPr>
    <a:lvl3pPr marL="0" marR="0" indent="685800" algn="ctr" defTabSz="584200" rtl="0" fontAlgn="auto" latinLnBrk="0" hangingPunct="0">
      <a:lnSpc>
        <a:spcPct val="100000"/>
      </a:lnSpc>
      <a:spcBef>
        <a:spcPts val="0"/>
      </a:spcBef>
      <a:spcAft>
        <a:spcPts val="0"/>
      </a:spcAft>
      <a:buClrTx/>
      <a:buSzTx/>
      <a:buFontTx/>
      <a:buNone/>
      <a:tabLst/>
      <a:defRPr kumimoji="0" sz="4000" b="0" i="0" u="none" strike="noStrike" cap="none" spc="0" normalizeH="0" baseline="0">
        <a:ln>
          <a:noFill/>
        </a:ln>
        <a:solidFill>
          <a:srgbClr val="515151"/>
        </a:solidFill>
        <a:effectLst/>
        <a:uFillTx/>
        <a:latin typeface="+mn-lt"/>
        <a:ea typeface="+mn-ea"/>
        <a:cs typeface="+mn-cs"/>
        <a:sym typeface="Palatino"/>
      </a:defRPr>
    </a:lvl3pPr>
    <a:lvl4pPr marL="0" marR="0" indent="1028700" algn="ctr" defTabSz="584200" rtl="0" fontAlgn="auto" latinLnBrk="0" hangingPunct="0">
      <a:lnSpc>
        <a:spcPct val="100000"/>
      </a:lnSpc>
      <a:spcBef>
        <a:spcPts val="0"/>
      </a:spcBef>
      <a:spcAft>
        <a:spcPts val="0"/>
      </a:spcAft>
      <a:buClrTx/>
      <a:buSzTx/>
      <a:buFontTx/>
      <a:buNone/>
      <a:tabLst/>
      <a:defRPr kumimoji="0" sz="4000" b="0" i="0" u="none" strike="noStrike" cap="none" spc="0" normalizeH="0" baseline="0">
        <a:ln>
          <a:noFill/>
        </a:ln>
        <a:solidFill>
          <a:srgbClr val="515151"/>
        </a:solidFill>
        <a:effectLst/>
        <a:uFillTx/>
        <a:latin typeface="+mn-lt"/>
        <a:ea typeface="+mn-ea"/>
        <a:cs typeface="+mn-cs"/>
        <a:sym typeface="Palatino"/>
      </a:defRPr>
    </a:lvl4pPr>
    <a:lvl5pPr marL="0" marR="0" indent="1371600" algn="ctr" defTabSz="584200" rtl="0" fontAlgn="auto" latinLnBrk="0" hangingPunct="0">
      <a:lnSpc>
        <a:spcPct val="100000"/>
      </a:lnSpc>
      <a:spcBef>
        <a:spcPts val="0"/>
      </a:spcBef>
      <a:spcAft>
        <a:spcPts val="0"/>
      </a:spcAft>
      <a:buClrTx/>
      <a:buSzTx/>
      <a:buFontTx/>
      <a:buNone/>
      <a:tabLst/>
      <a:defRPr kumimoji="0" sz="4000" b="0" i="0" u="none" strike="noStrike" cap="none" spc="0" normalizeH="0" baseline="0">
        <a:ln>
          <a:noFill/>
        </a:ln>
        <a:solidFill>
          <a:srgbClr val="515151"/>
        </a:solidFill>
        <a:effectLst/>
        <a:uFillTx/>
        <a:latin typeface="+mn-lt"/>
        <a:ea typeface="+mn-ea"/>
        <a:cs typeface="+mn-cs"/>
        <a:sym typeface="Palatino"/>
      </a:defRPr>
    </a:lvl5pPr>
    <a:lvl6pPr marL="0" marR="0" indent="1714500" algn="ctr" defTabSz="584200" rtl="0" fontAlgn="auto" latinLnBrk="0" hangingPunct="0">
      <a:lnSpc>
        <a:spcPct val="100000"/>
      </a:lnSpc>
      <a:spcBef>
        <a:spcPts val="0"/>
      </a:spcBef>
      <a:spcAft>
        <a:spcPts val="0"/>
      </a:spcAft>
      <a:buClrTx/>
      <a:buSzTx/>
      <a:buFontTx/>
      <a:buNone/>
      <a:tabLst/>
      <a:defRPr kumimoji="0" sz="4000" b="0" i="0" u="none" strike="noStrike" cap="none" spc="0" normalizeH="0" baseline="0">
        <a:ln>
          <a:noFill/>
        </a:ln>
        <a:solidFill>
          <a:srgbClr val="515151"/>
        </a:solidFill>
        <a:effectLst/>
        <a:uFillTx/>
        <a:latin typeface="+mn-lt"/>
        <a:ea typeface="+mn-ea"/>
        <a:cs typeface="+mn-cs"/>
        <a:sym typeface="Palatino"/>
      </a:defRPr>
    </a:lvl6pPr>
    <a:lvl7pPr marL="0" marR="0" indent="2057400" algn="ctr" defTabSz="584200" rtl="0" fontAlgn="auto" latinLnBrk="0" hangingPunct="0">
      <a:lnSpc>
        <a:spcPct val="100000"/>
      </a:lnSpc>
      <a:spcBef>
        <a:spcPts val="0"/>
      </a:spcBef>
      <a:spcAft>
        <a:spcPts val="0"/>
      </a:spcAft>
      <a:buClrTx/>
      <a:buSzTx/>
      <a:buFontTx/>
      <a:buNone/>
      <a:tabLst/>
      <a:defRPr kumimoji="0" sz="4000" b="0" i="0" u="none" strike="noStrike" cap="none" spc="0" normalizeH="0" baseline="0">
        <a:ln>
          <a:noFill/>
        </a:ln>
        <a:solidFill>
          <a:srgbClr val="515151"/>
        </a:solidFill>
        <a:effectLst/>
        <a:uFillTx/>
        <a:latin typeface="+mn-lt"/>
        <a:ea typeface="+mn-ea"/>
        <a:cs typeface="+mn-cs"/>
        <a:sym typeface="Palatino"/>
      </a:defRPr>
    </a:lvl7pPr>
    <a:lvl8pPr marL="0" marR="0" indent="2400300" algn="ctr" defTabSz="584200" rtl="0" fontAlgn="auto" latinLnBrk="0" hangingPunct="0">
      <a:lnSpc>
        <a:spcPct val="100000"/>
      </a:lnSpc>
      <a:spcBef>
        <a:spcPts val="0"/>
      </a:spcBef>
      <a:spcAft>
        <a:spcPts val="0"/>
      </a:spcAft>
      <a:buClrTx/>
      <a:buSzTx/>
      <a:buFontTx/>
      <a:buNone/>
      <a:tabLst/>
      <a:defRPr kumimoji="0" sz="4000" b="0" i="0" u="none" strike="noStrike" cap="none" spc="0" normalizeH="0" baseline="0">
        <a:ln>
          <a:noFill/>
        </a:ln>
        <a:solidFill>
          <a:srgbClr val="515151"/>
        </a:solidFill>
        <a:effectLst/>
        <a:uFillTx/>
        <a:latin typeface="+mn-lt"/>
        <a:ea typeface="+mn-ea"/>
        <a:cs typeface="+mn-cs"/>
        <a:sym typeface="Palatino"/>
      </a:defRPr>
    </a:lvl8pPr>
    <a:lvl9pPr marL="0" marR="0" indent="2743200" algn="ctr" defTabSz="584200" rtl="0" fontAlgn="auto" latinLnBrk="0" hangingPunct="0">
      <a:lnSpc>
        <a:spcPct val="100000"/>
      </a:lnSpc>
      <a:spcBef>
        <a:spcPts val="0"/>
      </a:spcBef>
      <a:spcAft>
        <a:spcPts val="0"/>
      </a:spcAft>
      <a:buClrTx/>
      <a:buSzTx/>
      <a:buFontTx/>
      <a:buNone/>
      <a:tabLst/>
      <a:defRPr kumimoji="0" sz="4000" b="0" i="0" u="none" strike="noStrike" cap="none" spc="0" normalizeH="0" baseline="0">
        <a:ln>
          <a:noFill/>
        </a:ln>
        <a:solidFill>
          <a:srgbClr val="515151"/>
        </a:solidFill>
        <a:effectLst/>
        <a:uFillTx/>
        <a:latin typeface="+mn-lt"/>
        <a:ea typeface="+mn-ea"/>
        <a:cs typeface="+mn-cs"/>
        <a:sym typeface="Palatino"/>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8F44A2F1-9E1F-4B54-A3A2-5F16C0AD49E2}" styleName="">
    <a:tblBg/>
    <a:wholeTbl>
      <a:tcTxStyle b="off" i="off">
        <a:fontRef idx="minor">
          <a:srgbClr val="515151"/>
        </a:fontRef>
        <a:srgbClr val="515151"/>
      </a:tcTxStyle>
      <a:tcStyle>
        <a:tcBdr>
          <a:left>
            <a:ln w="25400" cap="flat">
              <a:solidFill>
                <a:srgbClr val="A9A9A4"/>
              </a:solidFill>
              <a:prstDash val="solid"/>
              <a:miter lim="400000"/>
            </a:ln>
          </a:left>
          <a:right>
            <a:ln w="25400" cap="flat">
              <a:solidFill>
                <a:srgbClr val="A9A9A4"/>
              </a:solidFill>
              <a:prstDash val="solid"/>
              <a:miter lim="400000"/>
            </a:ln>
          </a:right>
          <a:top>
            <a:ln w="25400" cap="flat">
              <a:solidFill>
                <a:srgbClr val="A9A9A4"/>
              </a:solidFill>
              <a:prstDash val="solid"/>
              <a:miter lim="400000"/>
            </a:ln>
          </a:top>
          <a:bottom>
            <a:ln w="25400" cap="flat">
              <a:solidFill>
                <a:srgbClr val="A9A9A4"/>
              </a:solidFill>
              <a:prstDash val="solid"/>
              <a:miter lim="400000"/>
            </a:ln>
          </a:bottom>
          <a:insideH>
            <a:ln w="25400" cap="flat">
              <a:solidFill>
                <a:srgbClr val="A9A9A4"/>
              </a:solidFill>
              <a:prstDash val="solid"/>
              <a:miter lim="400000"/>
            </a:ln>
          </a:insideH>
          <a:insideV>
            <a:ln w="25400" cap="flat">
              <a:solidFill>
                <a:srgbClr val="A9A9A4"/>
              </a:solidFill>
              <a:prstDash val="solid"/>
              <a:miter lim="400000"/>
            </a:ln>
          </a:insideV>
        </a:tcBdr>
        <a:fill>
          <a:noFill/>
        </a:fill>
      </a:tcStyle>
    </a:wholeTbl>
    <a:band2H>
      <a:tcTxStyle/>
      <a:tcStyle>
        <a:tcBdr/>
        <a:fill>
          <a:solidFill>
            <a:srgbClr val="81A5D4">
              <a:alpha val="15000"/>
            </a:srgbClr>
          </a:solidFill>
        </a:fill>
      </a:tcStyle>
    </a:band2H>
    <a:firstCol>
      <a:tcTxStyle b="off" i="off">
        <a:fontRef idx="minor">
          <a:srgbClr val="F3F1D8"/>
        </a:fontRef>
        <a:srgbClr val="F3F1D8"/>
      </a:tcTxStyle>
      <a:tcStyle>
        <a:tcBdr>
          <a:left>
            <a:ln w="25400" cap="flat">
              <a:solidFill>
                <a:srgbClr val="A9A9A4"/>
              </a:solidFill>
              <a:prstDash val="solid"/>
              <a:miter lim="400000"/>
            </a:ln>
          </a:left>
          <a:right>
            <a:ln w="25400" cap="flat">
              <a:solidFill>
                <a:srgbClr val="A9A9A4"/>
              </a:solidFill>
              <a:prstDash val="solid"/>
              <a:miter lim="400000"/>
            </a:ln>
          </a:right>
          <a:top>
            <a:ln w="25400" cap="flat">
              <a:solidFill>
                <a:srgbClr val="A9A9A4"/>
              </a:solidFill>
              <a:prstDash val="solid"/>
              <a:miter lim="400000"/>
            </a:ln>
          </a:top>
          <a:bottom>
            <a:ln w="25400" cap="flat">
              <a:solidFill>
                <a:srgbClr val="A9A9A4"/>
              </a:solidFill>
              <a:prstDash val="solid"/>
              <a:miter lim="400000"/>
            </a:ln>
          </a:bottom>
          <a:insideH>
            <a:ln w="25400" cap="flat">
              <a:solidFill>
                <a:srgbClr val="A9A9A4"/>
              </a:solidFill>
              <a:prstDash val="solid"/>
              <a:miter lim="400000"/>
            </a:ln>
          </a:insideH>
          <a:insideV>
            <a:ln w="25400" cap="flat">
              <a:solidFill>
                <a:srgbClr val="A9A9A4"/>
              </a:solidFill>
              <a:prstDash val="solid"/>
              <a:miter lim="400000"/>
            </a:ln>
          </a:insideV>
        </a:tcBdr>
        <a:fill>
          <a:noFill/>
        </a:fill>
      </a:tcStyle>
    </a:firstCol>
    <a:lastRow>
      <a:tcTxStyle b="off" i="off">
        <a:fontRef idx="minor">
          <a:srgbClr val="F3F1D8"/>
        </a:fontRef>
        <a:srgbClr val="F3F1D8"/>
      </a:tcTxStyle>
      <a:tcStyle>
        <a:tcBdr>
          <a:left>
            <a:ln w="25400" cap="flat">
              <a:solidFill>
                <a:srgbClr val="A9A9A4"/>
              </a:solidFill>
              <a:prstDash val="solid"/>
              <a:miter lim="400000"/>
            </a:ln>
          </a:left>
          <a:right>
            <a:ln w="25400" cap="flat">
              <a:solidFill>
                <a:srgbClr val="A9A9A4"/>
              </a:solidFill>
              <a:prstDash val="solid"/>
              <a:miter lim="400000"/>
            </a:ln>
          </a:right>
          <a:top>
            <a:ln w="25400" cap="flat">
              <a:solidFill>
                <a:srgbClr val="A9A9A4"/>
              </a:solidFill>
              <a:prstDash val="solid"/>
              <a:miter lim="400000"/>
            </a:ln>
          </a:top>
          <a:bottom>
            <a:ln w="25400" cap="flat">
              <a:solidFill>
                <a:srgbClr val="A9A9A4"/>
              </a:solidFill>
              <a:prstDash val="solid"/>
              <a:miter lim="400000"/>
            </a:ln>
          </a:bottom>
          <a:insideH>
            <a:ln w="25400" cap="flat">
              <a:solidFill>
                <a:srgbClr val="A9A9A4"/>
              </a:solidFill>
              <a:prstDash val="solid"/>
              <a:miter lim="400000"/>
            </a:ln>
          </a:insideH>
          <a:insideV>
            <a:ln w="25400" cap="flat">
              <a:solidFill>
                <a:srgbClr val="A9A9A4"/>
              </a:solidFill>
              <a:prstDash val="solid"/>
              <a:miter lim="400000"/>
            </a:ln>
          </a:insideV>
        </a:tcBdr>
        <a:fill>
          <a:noFill/>
        </a:fill>
      </a:tcStyle>
    </a:lastRow>
    <a:firstRow>
      <a:tcTxStyle b="off" i="off">
        <a:fontRef idx="minor">
          <a:srgbClr val="F3F1D8"/>
        </a:fontRef>
        <a:srgbClr val="F3F1D8"/>
      </a:tcTxStyle>
      <a:tcStyle>
        <a:tcBdr>
          <a:left>
            <a:ln w="25400" cap="flat">
              <a:solidFill>
                <a:srgbClr val="A9A9A4"/>
              </a:solidFill>
              <a:prstDash val="solid"/>
              <a:miter lim="400000"/>
            </a:ln>
          </a:left>
          <a:right>
            <a:ln w="25400" cap="flat">
              <a:solidFill>
                <a:srgbClr val="A9A9A4"/>
              </a:solidFill>
              <a:prstDash val="solid"/>
              <a:miter lim="400000"/>
            </a:ln>
          </a:right>
          <a:top>
            <a:ln w="25400" cap="flat">
              <a:solidFill>
                <a:srgbClr val="A9A9A4"/>
              </a:solidFill>
              <a:prstDash val="solid"/>
              <a:miter lim="400000"/>
            </a:ln>
          </a:top>
          <a:bottom>
            <a:ln w="25400" cap="flat">
              <a:solidFill>
                <a:srgbClr val="A9A9A4"/>
              </a:solidFill>
              <a:prstDash val="solid"/>
              <a:miter lim="400000"/>
            </a:ln>
          </a:bottom>
          <a:insideH>
            <a:ln w="25400" cap="flat">
              <a:solidFill>
                <a:srgbClr val="A9A9A4"/>
              </a:solidFill>
              <a:prstDash val="solid"/>
              <a:miter lim="400000"/>
            </a:ln>
          </a:insideH>
          <a:insideV>
            <a:ln w="25400" cap="flat">
              <a:solidFill>
                <a:srgbClr val="A9A9A4"/>
              </a:solidFill>
              <a:prstDash val="solid"/>
              <a:miter lim="400000"/>
            </a:ln>
          </a:insideV>
        </a:tcBdr>
        <a:fill>
          <a:noFill/>
        </a:fill>
      </a:tcStyle>
    </a:firstRow>
  </a:tblStyle>
  <a:tblStyle styleId="{C7B018BB-80A7-4F77-B60F-C8B233D01FF8}" styleName="">
    <a:tblBg/>
    <a:wholeTbl>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176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2" name="Shape 172"/>
          <p:cNvSpPr>
            <a:spLocks noGrp="1" noRot="1" noChangeAspect="1"/>
          </p:cNvSpPr>
          <p:nvPr>
            <p:ph type="sldImg"/>
          </p:nvPr>
        </p:nvSpPr>
        <p:spPr>
          <a:xfrm>
            <a:off x="1143000" y="685800"/>
            <a:ext cx="4572000" cy="3429000"/>
          </a:xfrm>
          <a:prstGeom prst="rect">
            <a:avLst/>
          </a:prstGeom>
        </p:spPr>
        <p:txBody>
          <a:bodyPr/>
          <a:lstStyle/>
          <a:p>
            <a:endParaRPr/>
          </a:p>
        </p:txBody>
      </p:sp>
      <p:sp>
        <p:nvSpPr>
          <p:cNvPr id="173" name="Shape 173"/>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584200" latinLnBrk="0">
      <a:defRPr sz="2200">
        <a:latin typeface="Lucida Grande"/>
        <a:ea typeface="Lucida Grande"/>
        <a:cs typeface="Lucida Grande"/>
        <a:sym typeface="Lucida Grande"/>
      </a:defRPr>
    </a:lvl1pPr>
    <a:lvl2pPr indent="228600" defTabSz="584200" latinLnBrk="0">
      <a:defRPr sz="2200">
        <a:latin typeface="Lucida Grande"/>
        <a:ea typeface="Lucida Grande"/>
        <a:cs typeface="Lucida Grande"/>
        <a:sym typeface="Lucida Grande"/>
      </a:defRPr>
    </a:lvl2pPr>
    <a:lvl3pPr indent="457200" defTabSz="584200" latinLnBrk="0">
      <a:defRPr sz="2200">
        <a:latin typeface="Lucida Grande"/>
        <a:ea typeface="Lucida Grande"/>
        <a:cs typeface="Lucida Grande"/>
        <a:sym typeface="Lucida Grande"/>
      </a:defRPr>
    </a:lvl3pPr>
    <a:lvl4pPr indent="685800" defTabSz="584200" latinLnBrk="0">
      <a:defRPr sz="2200">
        <a:latin typeface="Lucida Grande"/>
        <a:ea typeface="Lucida Grande"/>
        <a:cs typeface="Lucida Grande"/>
        <a:sym typeface="Lucida Grande"/>
      </a:defRPr>
    </a:lvl4pPr>
    <a:lvl5pPr indent="914400" defTabSz="584200" latinLnBrk="0">
      <a:defRPr sz="2200">
        <a:latin typeface="Lucida Grande"/>
        <a:ea typeface="Lucida Grande"/>
        <a:cs typeface="Lucida Grande"/>
        <a:sym typeface="Lucida Grande"/>
      </a:defRPr>
    </a:lvl5pPr>
    <a:lvl6pPr indent="1143000" defTabSz="584200" latinLnBrk="0">
      <a:defRPr sz="2200">
        <a:latin typeface="Lucida Grande"/>
        <a:ea typeface="Lucida Grande"/>
        <a:cs typeface="Lucida Grande"/>
        <a:sym typeface="Lucida Grande"/>
      </a:defRPr>
    </a:lvl6pPr>
    <a:lvl7pPr indent="1371600" defTabSz="584200" latinLnBrk="0">
      <a:defRPr sz="2200">
        <a:latin typeface="Lucida Grande"/>
        <a:ea typeface="Lucida Grande"/>
        <a:cs typeface="Lucida Grande"/>
        <a:sym typeface="Lucida Grande"/>
      </a:defRPr>
    </a:lvl7pPr>
    <a:lvl8pPr indent="1600200" defTabSz="584200" latinLnBrk="0">
      <a:defRPr sz="2200">
        <a:latin typeface="Lucida Grande"/>
        <a:ea typeface="Lucida Grande"/>
        <a:cs typeface="Lucida Grande"/>
        <a:sym typeface="Lucida Grande"/>
      </a:defRPr>
    </a:lvl8pPr>
    <a:lvl9pPr indent="1828800" defTabSz="584200" latinLnBrk="0">
      <a:defRPr sz="2200">
        <a:latin typeface="Lucida Grande"/>
        <a:ea typeface="Lucida Grande"/>
        <a:cs typeface="Lucida Grande"/>
        <a:sym typeface="Lucida Grand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Shape 177"/>
          <p:cNvSpPr>
            <a:spLocks noGrp="1" noRot="1" noChangeAspect="1"/>
          </p:cNvSpPr>
          <p:nvPr>
            <p:ph type="sldImg"/>
          </p:nvPr>
        </p:nvSpPr>
        <p:spPr>
          <a:prstGeom prst="rect">
            <a:avLst/>
          </a:prstGeom>
        </p:spPr>
        <p:txBody>
          <a:bodyPr/>
          <a:lstStyle/>
          <a:p>
            <a:endParaRPr/>
          </a:p>
        </p:txBody>
      </p:sp>
      <p:sp>
        <p:nvSpPr>
          <p:cNvPr id="178" name="Shape 178"/>
          <p:cNvSpPr>
            <a:spLocks noGrp="1"/>
          </p:cNvSpPr>
          <p:nvPr>
            <p:ph type="body" sz="quarter" idx="1"/>
          </p:nvPr>
        </p:nvSpPr>
        <p:spPr>
          <a:prstGeom prst="rect">
            <a:avLst/>
          </a:prstGeom>
        </p:spPr>
        <p:txBody>
          <a:bodyPr/>
          <a:lstStyle/>
          <a:p>
            <a:endParaRPr/>
          </a:p>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5" name="Shape 255"/>
          <p:cNvSpPr>
            <a:spLocks noGrp="1" noRot="1" noChangeAspect="1"/>
          </p:cNvSpPr>
          <p:nvPr>
            <p:ph type="sldImg"/>
          </p:nvPr>
        </p:nvSpPr>
        <p:spPr>
          <a:prstGeom prst="rect">
            <a:avLst/>
          </a:prstGeom>
        </p:spPr>
        <p:txBody>
          <a:bodyPr/>
          <a:lstStyle/>
          <a:p>
            <a:endParaRPr/>
          </a:p>
        </p:txBody>
      </p:sp>
      <p:sp>
        <p:nvSpPr>
          <p:cNvPr id="256" name="Shape 256"/>
          <p:cNvSpPr>
            <a:spLocks noGrp="1"/>
          </p:cNvSpPr>
          <p:nvPr>
            <p:ph type="body" sz="quarter" idx="1"/>
          </p:nvPr>
        </p:nvSpPr>
        <p:spPr>
          <a:prstGeom prst="rect">
            <a:avLst/>
          </a:prstGeom>
        </p:spPr>
        <p:txBody>
          <a:bodyPr/>
          <a:lstStyle/>
          <a:p>
            <a:endParaRPr/>
          </a:p>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Shape 191"/>
          <p:cNvSpPr>
            <a:spLocks noGrp="1" noRot="1" noChangeAspect="1"/>
          </p:cNvSpPr>
          <p:nvPr>
            <p:ph type="sldImg"/>
          </p:nvPr>
        </p:nvSpPr>
        <p:spPr>
          <a:prstGeom prst="rect">
            <a:avLst/>
          </a:prstGeom>
        </p:spPr>
        <p:txBody>
          <a:bodyPr/>
          <a:lstStyle/>
          <a:p>
            <a:endParaRPr/>
          </a:p>
        </p:txBody>
      </p:sp>
      <p:sp>
        <p:nvSpPr>
          <p:cNvPr id="192" name="Shape 192"/>
          <p:cNvSpPr>
            <a:spLocks noGrp="1"/>
          </p:cNvSpPr>
          <p:nvPr>
            <p:ph type="body" sz="quarter" idx="1"/>
          </p:nvPr>
        </p:nvSpPr>
        <p:spPr>
          <a:prstGeom prst="rect">
            <a:avLst/>
          </a:prstGeom>
        </p:spPr>
        <p:txBody>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Shape 199"/>
          <p:cNvSpPr>
            <a:spLocks noGrp="1" noRot="1" noChangeAspect="1"/>
          </p:cNvSpPr>
          <p:nvPr>
            <p:ph type="sldImg"/>
          </p:nvPr>
        </p:nvSpPr>
        <p:spPr>
          <a:prstGeom prst="rect">
            <a:avLst/>
          </a:prstGeom>
        </p:spPr>
        <p:txBody>
          <a:bodyPr/>
          <a:lstStyle/>
          <a:p>
            <a:endParaRPr/>
          </a:p>
        </p:txBody>
      </p:sp>
      <p:sp>
        <p:nvSpPr>
          <p:cNvPr id="200" name="Shape 200"/>
          <p:cNvSpPr>
            <a:spLocks noGrp="1"/>
          </p:cNvSpPr>
          <p:nvPr>
            <p:ph type="body" sz="quarter" idx="1"/>
          </p:nvPr>
        </p:nvSpPr>
        <p:spPr>
          <a:prstGeom prst="rect">
            <a:avLst/>
          </a:prstGeom>
        </p:spPr>
        <p:txBody>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 name="Shape 204"/>
          <p:cNvSpPr>
            <a:spLocks noGrp="1" noRot="1" noChangeAspect="1"/>
          </p:cNvSpPr>
          <p:nvPr>
            <p:ph type="sldImg"/>
          </p:nvPr>
        </p:nvSpPr>
        <p:spPr>
          <a:prstGeom prst="rect">
            <a:avLst/>
          </a:prstGeom>
        </p:spPr>
        <p:txBody>
          <a:bodyPr/>
          <a:lstStyle/>
          <a:p>
            <a:endParaRPr/>
          </a:p>
        </p:txBody>
      </p:sp>
      <p:sp>
        <p:nvSpPr>
          <p:cNvPr id="205" name="Shape 205"/>
          <p:cNvSpPr>
            <a:spLocks noGrp="1"/>
          </p:cNvSpPr>
          <p:nvPr>
            <p:ph type="body" sz="quarter" idx="1"/>
          </p:nvPr>
        </p:nvSpPr>
        <p:spPr>
          <a:prstGeom prst="rect">
            <a:avLst/>
          </a:prstGeom>
        </p:spPr>
        <p:txBody>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 name="Shape 212"/>
          <p:cNvSpPr>
            <a:spLocks noGrp="1" noRot="1" noChangeAspect="1"/>
          </p:cNvSpPr>
          <p:nvPr>
            <p:ph type="sldImg"/>
          </p:nvPr>
        </p:nvSpPr>
        <p:spPr>
          <a:prstGeom prst="rect">
            <a:avLst/>
          </a:prstGeom>
        </p:spPr>
        <p:txBody>
          <a:bodyPr/>
          <a:lstStyle/>
          <a:p>
            <a:endParaRPr/>
          </a:p>
        </p:txBody>
      </p:sp>
      <p:sp>
        <p:nvSpPr>
          <p:cNvPr id="213" name="Shape 213"/>
          <p:cNvSpPr>
            <a:spLocks noGrp="1"/>
          </p:cNvSpPr>
          <p:nvPr>
            <p:ph type="body" sz="quarter" idx="1"/>
          </p:nvPr>
        </p:nvSpPr>
        <p:spPr>
          <a:prstGeom prst="rect">
            <a:avLst/>
          </a:prstGeom>
        </p:spPr>
        <p:txBody>
          <a:bodyPr/>
          <a:lstStyle/>
          <a:p>
            <a:endParaRPr/>
          </a:p>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 name="Shape 217"/>
          <p:cNvSpPr>
            <a:spLocks noGrp="1" noRot="1" noChangeAspect="1"/>
          </p:cNvSpPr>
          <p:nvPr>
            <p:ph type="sldImg"/>
          </p:nvPr>
        </p:nvSpPr>
        <p:spPr>
          <a:prstGeom prst="rect">
            <a:avLst/>
          </a:prstGeom>
        </p:spPr>
        <p:txBody>
          <a:bodyPr/>
          <a:lstStyle/>
          <a:p>
            <a:endParaRPr/>
          </a:p>
        </p:txBody>
      </p:sp>
      <p:sp>
        <p:nvSpPr>
          <p:cNvPr id="218" name="Shape 218"/>
          <p:cNvSpPr>
            <a:spLocks noGrp="1"/>
          </p:cNvSpPr>
          <p:nvPr>
            <p:ph type="body" sz="quarter" idx="1"/>
          </p:nvPr>
        </p:nvSpPr>
        <p:spPr>
          <a:prstGeom prst="rect">
            <a:avLst/>
          </a:prstGeom>
        </p:spPr>
        <p:txBody>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 name="Shape 225"/>
          <p:cNvSpPr>
            <a:spLocks noGrp="1" noRot="1" noChangeAspect="1"/>
          </p:cNvSpPr>
          <p:nvPr>
            <p:ph type="sldImg"/>
          </p:nvPr>
        </p:nvSpPr>
        <p:spPr>
          <a:prstGeom prst="rect">
            <a:avLst/>
          </a:prstGeom>
        </p:spPr>
        <p:txBody>
          <a:bodyPr/>
          <a:lstStyle/>
          <a:p>
            <a:endParaRPr/>
          </a:p>
        </p:txBody>
      </p:sp>
      <p:sp>
        <p:nvSpPr>
          <p:cNvPr id="226" name="Shape 226"/>
          <p:cNvSpPr>
            <a:spLocks noGrp="1"/>
          </p:cNvSpPr>
          <p:nvPr>
            <p:ph type="body" sz="quarter" idx="1"/>
          </p:nvPr>
        </p:nvSpPr>
        <p:spPr>
          <a:prstGeom prst="rect">
            <a:avLst/>
          </a:prstGeom>
        </p:spPr>
        <p:txBody>
          <a:bodyPr/>
          <a:lstStyle/>
          <a:p>
            <a:endParaRPr/>
          </a:p>
          <a:p>
            <a:endParaRPr/>
          </a:p>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 name="Shape 230"/>
          <p:cNvSpPr>
            <a:spLocks noGrp="1" noRot="1" noChangeAspect="1"/>
          </p:cNvSpPr>
          <p:nvPr>
            <p:ph type="sldImg"/>
          </p:nvPr>
        </p:nvSpPr>
        <p:spPr>
          <a:prstGeom prst="rect">
            <a:avLst/>
          </a:prstGeom>
        </p:spPr>
        <p:txBody>
          <a:bodyPr/>
          <a:lstStyle/>
          <a:p>
            <a:endParaRPr/>
          </a:p>
        </p:txBody>
      </p:sp>
      <p:sp>
        <p:nvSpPr>
          <p:cNvPr id="231" name="Shape 231"/>
          <p:cNvSpPr>
            <a:spLocks noGrp="1"/>
          </p:cNvSpPr>
          <p:nvPr>
            <p:ph type="body" sz="quarter" idx="1"/>
          </p:nvPr>
        </p:nvSpPr>
        <p:spPr>
          <a:prstGeom prst="rect">
            <a:avLst/>
          </a:prstGeom>
        </p:spPr>
        <p:txBody>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 name="Shape 247"/>
          <p:cNvSpPr>
            <a:spLocks noGrp="1" noRot="1" noChangeAspect="1"/>
          </p:cNvSpPr>
          <p:nvPr>
            <p:ph type="sldImg"/>
          </p:nvPr>
        </p:nvSpPr>
        <p:spPr>
          <a:prstGeom prst="rect">
            <a:avLst/>
          </a:prstGeom>
        </p:spPr>
        <p:txBody>
          <a:bodyPr/>
          <a:lstStyle/>
          <a:p>
            <a:endParaRPr/>
          </a:p>
        </p:txBody>
      </p:sp>
      <p:sp>
        <p:nvSpPr>
          <p:cNvPr id="248" name="Shape 248"/>
          <p:cNvSpPr>
            <a:spLocks noGrp="1"/>
          </p:cNvSpPr>
          <p:nvPr>
            <p:ph type="body" sz="quarter" idx="1"/>
          </p:nvPr>
        </p:nvSpPr>
        <p:spPr>
          <a:prstGeom prst="rect">
            <a:avLst/>
          </a:prstGeom>
        </p:spPr>
        <p:txBody>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amp; Subtitle">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12" name="Shape 12"/>
          <p:cNvSpPr>
            <a:spLocks noGrp="1"/>
          </p:cNvSpPr>
          <p:nvPr>
            <p:ph type="title"/>
          </p:nvPr>
        </p:nvSpPr>
        <p:spPr>
          <a:xfrm>
            <a:off x="1270000" y="2044700"/>
            <a:ext cx="10464800" cy="2857500"/>
          </a:xfrm>
          <a:prstGeom prst="rect">
            <a:avLst/>
          </a:prstGeom>
          <a:effectLst>
            <a:outerShdw blurRad="12700" dist="12700" dir="5400000" rotWithShape="0">
              <a:srgbClr val="424242"/>
            </a:outerShdw>
          </a:effectLst>
        </p:spPr>
        <p:txBody>
          <a:bodyPr/>
          <a:lstStyle>
            <a:lvl1pPr>
              <a:defRPr sz="9500" spc="-125">
                <a:solidFill>
                  <a:srgbClr val="E5E5E5"/>
                </a:solidFill>
              </a:defRPr>
            </a:lvl1pPr>
          </a:lstStyle>
          <a:p>
            <a:r>
              <a:t>Title Text</a:t>
            </a:r>
          </a:p>
        </p:txBody>
      </p:sp>
      <p:sp>
        <p:nvSpPr>
          <p:cNvPr id="13" name="Shape 13"/>
          <p:cNvSpPr>
            <a:spLocks noGrp="1"/>
          </p:cNvSpPr>
          <p:nvPr>
            <p:ph type="body" sz="quarter" idx="1"/>
          </p:nvPr>
        </p:nvSpPr>
        <p:spPr>
          <a:xfrm>
            <a:off x="1270000" y="5029200"/>
            <a:ext cx="10464800" cy="1092200"/>
          </a:xfrm>
          <a:prstGeom prst="rect">
            <a:avLst/>
          </a:prstGeom>
          <a:effectLst>
            <a:outerShdw blurRad="12700" dist="12700" dir="5400000" rotWithShape="0">
              <a:srgbClr val="424242"/>
            </a:outerShdw>
          </a:effectLst>
        </p:spPr>
        <p:txBody>
          <a:bodyPr anchor="t"/>
          <a:lstStyle>
            <a:lvl1pPr marL="0" indent="0" algn="ctr">
              <a:spcBef>
                <a:spcPts val="0"/>
              </a:spcBef>
              <a:buSzTx/>
              <a:buNone/>
              <a:defRPr sz="3600" spc="-47">
                <a:solidFill>
                  <a:srgbClr val="CBCBCB"/>
                </a:solidFill>
                <a:latin typeface="+mj-lt"/>
                <a:ea typeface="+mj-ea"/>
                <a:cs typeface="+mj-cs"/>
                <a:sym typeface="Copperplate"/>
              </a:defRPr>
            </a:lvl1pPr>
            <a:lvl2pPr marL="0" indent="0" algn="ctr">
              <a:spcBef>
                <a:spcPts val="0"/>
              </a:spcBef>
              <a:buSzTx/>
              <a:buNone/>
              <a:defRPr sz="3600" spc="-47">
                <a:solidFill>
                  <a:srgbClr val="CBCBCB"/>
                </a:solidFill>
                <a:latin typeface="+mj-lt"/>
                <a:ea typeface="+mj-ea"/>
                <a:cs typeface="+mj-cs"/>
                <a:sym typeface="Copperplate"/>
              </a:defRPr>
            </a:lvl2pPr>
            <a:lvl3pPr marL="0" indent="0" algn="ctr">
              <a:spcBef>
                <a:spcPts val="0"/>
              </a:spcBef>
              <a:buSzTx/>
              <a:buNone/>
              <a:defRPr sz="3600" spc="-47">
                <a:solidFill>
                  <a:srgbClr val="CBCBCB"/>
                </a:solidFill>
                <a:latin typeface="+mj-lt"/>
                <a:ea typeface="+mj-ea"/>
                <a:cs typeface="+mj-cs"/>
                <a:sym typeface="Copperplate"/>
              </a:defRPr>
            </a:lvl3pPr>
            <a:lvl4pPr marL="0" indent="0" algn="ctr">
              <a:spcBef>
                <a:spcPts val="0"/>
              </a:spcBef>
              <a:buSzTx/>
              <a:buNone/>
              <a:defRPr sz="3600" spc="-47">
                <a:solidFill>
                  <a:srgbClr val="CBCBCB"/>
                </a:solidFill>
                <a:latin typeface="+mj-lt"/>
                <a:ea typeface="+mj-ea"/>
                <a:cs typeface="+mj-cs"/>
                <a:sym typeface="Copperplate"/>
              </a:defRPr>
            </a:lvl4pPr>
            <a:lvl5pPr marL="0" indent="0" algn="ctr">
              <a:spcBef>
                <a:spcPts val="0"/>
              </a:spcBef>
              <a:buSzTx/>
              <a:buNone/>
              <a:defRPr sz="3600" spc="-47">
                <a:solidFill>
                  <a:srgbClr val="CBCBCB"/>
                </a:solidFill>
                <a:latin typeface="+mj-lt"/>
                <a:ea typeface="+mj-ea"/>
                <a:cs typeface="+mj-cs"/>
                <a:sym typeface="Copperplate"/>
              </a:defRPr>
            </a:lvl5pPr>
          </a:lstStyle>
          <a:p>
            <a:r>
              <a:t>Body Level One</a:t>
            </a:r>
          </a:p>
          <a:p>
            <a:pPr lvl="1"/>
            <a:r>
              <a:t>Body Level Two</a:t>
            </a:r>
          </a:p>
          <a:p>
            <a:pPr lvl="2"/>
            <a:r>
              <a:t>Body Level Three</a:t>
            </a:r>
          </a:p>
          <a:p>
            <a:pPr lvl="3"/>
            <a:r>
              <a:t>Body Level Four</a:t>
            </a:r>
          </a:p>
          <a:p>
            <a:pPr lvl="4"/>
            <a:r>
              <a:t>Body Level Five</a:t>
            </a:r>
          </a:p>
        </p:txBody>
      </p:sp>
      <p:sp>
        <p:nvSpPr>
          <p:cNvPr id="14" name="Shape 14"/>
          <p:cNvSpPr>
            <a:spLocks noGrp="1"/>
          </p:cNvSpPr>
          <p:nvPr>
            <p:ph type="sldNum" sz="quarter" idx="2"/>
          </p:nvPr>
        </p:nvSpPr>
        <p:spPr>
          <a:xfrm>
            <a:off x="6300706" y="9220200"/>
            <a:ext cx="387616" cy="325858"/>
          </a:xfrm>
          <a:prstGeom prst="rect">
            <a:avLst/>
          </a:prstGeom>
          <a:effectLst>
            <a:outerShdw blurRad="12700" dist="12700" dir="5400000" rotWithShape="0">
              <a:srgbClr val="424242"/>
            </a:outerShdw>
          </a:effectLst>
        </p:spPr>
        <p:txBody>
          <a:bodyPr/>
          <a:lstStyle>
            <a:lvl1pPr>
              <a:defRPr spc="-23">
                <a:solidFill>
                  <a:srgbClr val="CBCBCB"/>
                </a:solidFill>
                <a:latin typeface="+mj-lt"/>
                <a:ea typeface="+mj-ea"/>
                <a:cs typeface="+mj-cs"/>
                <a:sym typeface="Copperplate"/>
              </a:defRPr>
            </a:lvl1p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Photo - Vertical Left">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89" name="Shape 89"/>
          <p:cNvSpPr>
            <a:spLocks noGrp="1"/>
          </p:cNvSpPr>
          <p:nvPr>
            <p:ph type="pic" sz="half" idx="13"/>
          </p:nvPr>
        </p:nvSpPr>
        <p:spPr>
          <a:xfrm>
            <a:off x="863600" y="1866900"/>
            <a:ext cx="4445000" cy="5765800"/>
          </a:xfrm>
          <a:prstGeom prst="rect">
            <a:avLst/>
          </a:prstGeom>
          <a:ln w="9525">
            <a:round/>
          </a:ln>
        </p:spPr>
        <p:txBody>
          <a:bodyPr lIns="91439" tIns="45719" rIns="91439" bIns="45719" anchor="t"/>
          <a:lstStyle/>
          <a:p>
            <a:endParaRPr/>
          </a:p>
        </p:txBody>
      </p:sp>
      <p:sp>
        <p:nvSpPr>
          <p:cNvPr id="90" name="Shape 90"/>
          <p:cNvSpPr>
            <a:spLocks noGrp="1"/>
          </p:cNvSpPr>
          <p:nvPr>
            <p:ph type="title"/>
          </p:nvPr>
        </p:nvSpPr>
        <p:spPr>
          <a:xfrm>
            <a:off x="6197600" y="1409700"/>
            <a:ext cx="5867400" cy="3302000"/>
          </a:xfrm>
          <a:prstGeom prst="rect">
            <a:avLst/>
          </a:prstGeom>
          <a:effectLst>
            <a:outerShdw blurRad="12700" dist="12700" dir="5400000" rotWithShape="0">
              <a:srgbClr val="424242"/>
            </a:outerShdw>
          </a:effectLst>
        </p:spPr>
        <p:txBody>
          <a:bodyPr/>
          <a:lstStyle>
            <a:lvl1pPr>
              <a:defRPr sz="7000" spc="-92">
                <a:solidFill>
                  <a:srgbClr val="E5E5E5"/>
                </a:solidFill>
              </a:defRPr>
            </a:lvl1pPr>
          </a:lstStyle>
          <a:p>
            <a:r>
              <a:t>Title Text</a:t>
            </a:r>
          </a:p>
        </p:txBody>
      </p:sp>
      <p:sp>
        <p:nvSpPr>
          <p:cNvPr id="91" name="Shape 91"/>
          <p:cNvSpPr>
            <a:spLocks noGrp="1"/>
          </p:cNvSpPr>
          <p:nvPr>
            <p:ph type="body" sz="quarter" idx="1"/>
          </p:nvPr>
        </p:nvSpPr>
        <p:spPr>
          <a:xfrm>
            <a:off x="6197600" y="4787900"/>
            <a:ext cx="5867400" cy="3302000"/>
          </a:xfrm>
          <a:prstGeom prst="rect">
            <a:avLst/>
          </a:prstGeom>
          <a:effectLst>
            <a:outerShdw blurRad="12700" dist="12700" dir="5400000" rotWithShape="0">
              <a:srgbClr val="424242"/>
            </a:outerShdw>
          </a:effectLst>
        </p:spPr>
        <p:txBody>
          <a:bodyPr anchor="t"/>
          <a:lstStyle>
            <a:lvl1pPr marL="0" indent="0" algn="ctr">
              <a:spcBef>
                <a:spcPts val="0"/>
              </a:spcBef>
              <a:buSzTx/>
              <a:buNone/>
              <a:defRPr sz="3600" spc="-47">
                <a:solidFill>
                  <a:srgbClr val="CBCBCB"/>
                </a:solidFill>
                <a:latin typeface="+mj-lt"/>
                <a:ea typeface="+mj-ea"/>
                <a:cs typeface="+mj-cs"/>
                <a:sym typeface="Copperplate"/>
              </a:defRPr>
            </a:lvl1pPr>
            <a:lvl2pPr marL="0" indent="0" algn="ctr">
              <a:spcBef>
                <a:spcPts val="0"/>
              </a:spcBef>
              <a:buSzTx/>
              <a:buNone/>
              <a:defRPr sz="3600" spc="-47">
                <a:solidFill>
                  <a:srgbClr val="CBCBCB"/>
                </a:solidFill>
                <a:latin typeface="+mj-lt"/>
                <a:ea typeface="+mj-ea"/>
                <a:cs typeface="+mj-cs"/>
                <a:sym typeface="Copperplate"/>
              </a:defRPr>
            </a:lvl2pPr>
            <a:lvl3pPr marL="0" indent="0" algn="ctr">
              <a:spcBef>
                <a:spcPts val="0"/>
              </a:spcBef>
              <a:buSzTx/>
              <a:buNone/>
              <a:defRPr sz="3600" spc="-47">
                <a:solidFill>
                  <a:srgbClr val="CBCBCB"/>
                </a:solidFill>
                <a:latin typeface="+mj-lt"/>
                <a:ea typeface="+mj-ea"/>
                <a:cs typeface="+mj-cs"/>
                <a:sym typeface="Copperplate"/>
              </a:defRPr>
            </a:lvl3pPr>
            <a:lvl4pPr marL="0" indent="0" algn="ctr">
              <a:spcBef>
                <a:spcPts val="0"/>
              </a:spcBef>
              <a:buSzTx/>
              <a:buNone/>
              <a:defRPr sz="3600" spc="-47">
                <a:solidFill>
                  <a:srgbClr val="CBCBCB"/>
                </a:solidFill>
                <a:latin typeface="+mj-lt"/>
                <a:ea typeface="+mj-ea"/>
                <a:cs typeface="+mj-cs"/>
                <a:sym typeface="Copperplate"/>
              </a:defRPr>
            </a:lvl4pPr>
            <a:lvl5pPr marL="0" indent="0" algn="ctr">
              <a:spcBef>
                <a:spcPts val="0"/>
              </a:spcBef>
              <a:buSzTx/>
              <a:buNone/>
              <a:defRPr sz="3600" spc="-47">
                <a:solidFill>
                  <a:srgbClr val="CBCBCB"/>
                </a:solidFill>
                <a:latin typeface="+mj-lt"/>
                <a:ea typeface="+mj-ea"/>
                <a:cs typeface="+mj-cs"/>
                <a:sym typeface="Copperplate"/>
              </a:defRPr>
            </a:lvl5pPr>
          </a:lstStyle>
          <a:p>
            <a:r>
              <a:t>Body Level One</a:t>
            </a:r>
          </a:p>
          <a:p>
            <a:pPr lvl="1"/>
            <a:r>
              <a:t>Body Level Two</a:t>
            </a:r>
          </a:p>
          <a:p>
            <a:pPr lvl="2"/>
            <a:r>
              <a:t>Body Level Three</a:t>
            </a:r>
          </a:p>
          <a:p>
            <a:pPr lvl="3"/>
            <a:r>
              <a:t>Body Level Four</a:t>
            </a:r>
          </a:p>
          <a:p>
            <a:pPr lvl="4"/>
            <a:r>
              <a:t>Body Level Five</a:t>
            </a:r>
          </a:p>
        </p:txBody>
      </p:sp>
      <p:sp>
        <p:nvSpPr>
          <p:cNvPr id="92" name="Shape 92"/>
          <p:cNvSpPr>
            <a:spLocks noGrp="1"/>
          </p:cNvSpPr>
          <p:nvPr>
            <p:ph type="sldNum" sz="quarter" idx="2"/>
          </p:nvPr>
        </p:nvSpPr>
        <p:spPr>
          <a:xfrm>
            <a:off x="6300706" y="9220200"/>
            <a:ext cx="387616" cy="325858"/>
          </a:xfrm>
          <a:prstGeom prst="rect">
            <a:avLst/>
          </a:prstGeom>
          <a:effectLst>
            <a:outerShdw blurRad="12700" dist="12700" dir="5400000" rotWithShape="0">
              <a:srgbClr val="424242"/>
            </a:outerShdw>
          </a:effectLst>
        </p:spPr>
        <p:txBody>
          <a:bodyPr/>
          <a:lstStyle>
            <a:lvl1pPr>
              <a:defRPr spc="-23">
                <a:solidFill>
                  <a:srgbClr val="CBCBCB"/>
                </a:solidFill>
                <a:latin typeface="+mj-lt"/>
                <a:ea typeface="+mj-ea"/>
                <a:cs typeface="+mj-cs"/>
                <a:sym typeface="Copperplate"/>
              </a:defRPr>
            </a:lvl1p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99" name="Shape 99"/>
          <p:cNvSpPr>
            <a:spLocks noGrp="1"/>
          </p:cNvSpPr>
          <p:nvPr>
            <p:ph type="pic" sz="half" idx="13"/>
          </p:nvPr>
        </p:nvSpPr>
        <p:spPr>
          <a:xfrm>
            <a:off x="7137400" y="2616200"/>
            <a:ext cx="4826000" cy="6286500"/>
          </a:xfrm>
          <a:prstGeom prst="rect">
            <a:avLst/>
          </a:prstGeom>
          <a:ln w="9525">
            <a:round/>
          </a:ln>
        </p:spPr>
        <p:txBody>
          <a:bodyPr lIns="91439" tIns="45719" rIns="91439" bIns="45719" anchor="t"/>
          <a:lstStyle/>
          <a:p>
            <a:endParaRPr/>
          </a:p>
        </p:txBody>
      </p:sp>
      <p:sp>
        <p:nvSpPr>
          <p:cNvPr id="100" name="Shape 100"/>
          <p:cNvSpPr>
            <a:spLocks noGrp="1"/>
          </p:cNvSpPr>
          <p:nvPr>
            <p:ph type="title"/>
          </p:nvPr>
        </p:nvSpPr>
        <p:spPr>
          <a:prstGeom prst="rect">
            <a:avLst/>
          </a:prstGeom>
        </p:spPr>
        <p:txBody>
          <a:bodyPr/>
          <a:lstStyle/>
          <a:p>
            <a:r>
              <a:t>Title Text</a:t>
            </a:r>
          </a:p>
        </p:txBody>
      </p:sp>
      <p:sp>
        <p:nvSpPr>
          <p:cNvPr id="101" name="Shape 101"/>
          <p:cNvSpPr>
            <a:spLocks noGrp="1"/>
          </p:cNvSpPr>
          <p:nvPr>
            <p:ph type="body" sz="half" idx="1"/>
          </p:nvPr>
        </p:nvSpPr>
        <p:spPr>
          <a:xfrm>
            <a:off x="1270000" y="2616200"/>
            <a:ext cx="5041900" cy="6286500"/>
          </a:xfrm>
          <a:prstGeom prst="rect">
            <a:avLst/>
          </a:prstGeom>
        </p:spPr>
        <p:txBody>
          <a:bodyPr/>
          <a:lstStyle>
            <a:lvl1pPr marL="843151" indent="-525651">
              <a:spcBef>
                <a:spcPts val="3000"/>
              </a:spcBef>
              <a:defRPr sz="3600"/>
            </a:lvl1pPr>
            <a:lvl2pPr marL="1287651" indent="-525651">
              <a:spcBef>
                <a:spcPts val="3000"/>
              </a:spcBef>
              <a:defRPr sz="3600"/>
            </a:lvl2pPr>
            <a:lvl3pPr marL="1732151" indent="-525651">
              <a:spcBef>
                <a:spcPts val="3000"/>
              </a:spcBef>
              <a:defRPr sz="3600"/>
            </a:lvl3pPr>
            <a:lvl4pPr marL="2176651" indent="-525651">
              <a:spcBef>
                <a:spcPts val="3000"/>
              </a:spcBef>
              <a:defRPr sz="3600"/>
            </a:lvl4pPr>
            <a:lvl5pPr marL="2621151" indent="-525651">
              <a:spcBef>
                <a:spcPts val="3000"/>
              </a:spcBef>
              <a:defRPr sz="3600"/>
            </a:lvl5pPr>
          </a:lstStyle>
          <a:p>
            <a:r>
              <a:t>Body Level One</a:t>
            </a:r>
          </a:p>
          <a:p>
            <a:pPr lvl="1"/>
            <a:r>
              <a:t>Body Level Two</a:t>
            </a:r>
          </a:p>
          <a:p>
            <a:pPr lvl="2"/>
            <a:r>
              <a:t>Body Level Three</a:t>
            </a:r>
          </a:p>
          <a:p>
            <a:pPr lvl="3"/>
            <a:r>
              <a:t>Body Level Four</a:t>
            </a:r>
          </a:p>
          <a:p>
            <a:pPr lvl="4"/>
            <a:r>
              <a:t>Body Level Five</a:t>
            </a:r>
          </a:p>
        </p:txBody>
      </p:sp>
      <p:sp>
        <p:nvSpPr>
          <p:cNvPr id="102" name="Shape 102"/>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Photo - Horizontal Alt">
    <p:spTree>
      <p:nvGrpSpPr>
        <p:cNvPr id="1" name=""/>
        <p:cNvGrpSpPr/>
        <p:nvPr/>
      </p:nvGrpSpPr>
      <p:grpSpPr>
        <a:xfrm>
          <a:off x="0" y="0"/>
          <a:ext cx="0" cy="0"/>
          <a:chOff x="0" y="0"/>
          <a:chExt cx="0" cy="0"/>
        </a:xfrm>
      </p:grpSpPr>
      <p:sp>
        <p:nvSpPr>
          <p:cNvPr id="109" name="Shape 109"/>
          <p:cNvSpPr>
            <a:spLocks noGrp="1"/>
          </p:cNvSpPr>
          <p:nvPr>
            <p:ph type="pic" idx="13"/>
          </p:nvPr>
        </p:nvSpPr>
        <p:spPr>
          <a:xfrm>
            <a:off x="812800" y="711200"/>
            <a:ext cx="9093200" cy="6642100"/>
          </a:xfrm>
          <a:prstGeom prst="rect">
            <a:avLst/>
          </a:prstGeom>
          <a:ln w="9525">
            <a:round/>
          </a:ln>
        </p:spPr>
        <p:txBody>
          <a:bodyPr lIns="91439" tIns="45719" rIns="91439" bIns="45719" anchor="t"/>
          <a:lstStyle/>
          <a:p>
            <a:endParaRPr/>
          </a:p>
        </p:txBody>
      </p:sp>
      <p:sp>
        <p:nvSpPr>
          <p:cNvPr id="110" name="Shape 110"/>
          <p:cNvSpPr>
            <a:spLocks noGrp="1"/>
          </p:cNvSpPr>
          <p:nvPr>
            <p:ph type="title"/>
          </p:nvPr>
        </p:nvSpPr>
        <p:spPr>
          <a:xfrm>
            <a:off x="800100" y="7797800"/>
            <a:ext cx="6350000" cy="1638300"/>
          </a:xfrm>
          <a:prstGeom prst="rect">
            <a:avLst/>
          </a:prstGeom>
        </p:spPr>
        <p:txBody>
          <a:bodyPr anchor="t"/>
          <a:lstStyle>
            <a:lvl1pPr algn="l">
              <a:defRPr sz="4700"/>
            </a:lvl1pPr>
          </a:lstStyle>
          <a:p>
            <a:r>
              <a:t>Title Text</a:t>
            </a:r>
          </a:p>
        </p:txBody>
      </p:sp>
      <p:sp>
        <p:nvSpPr>
          <p:cNvPr id="111" name="Shape 111"/>
          <p:cNvSpPr>
            <a:spLocks noGrp="1"/>
          </p:cNvSpPr>
          <p:nvPr>
            <p:ph type="body" sz="quarter" idx="1"/>
          </p:nvPr>
        </p:nvSpPr>
        <p:spPr>
          <a:xfrm>
            <a:off x="7759700" y="7797800"/>
            <a:ext cx="5041900" cy="1638300"/>
          </a:xfrm>
          <a:prstGeom prst="rect">
            <a:avLst/>
          </a:prstGeom>
        </p:spPr>
        <p:txBody>
          <a:bodyPr anchor="t"/>
          <a:lstStyle>
            <a:lvl1pPr marL="0" indent="0" defTabSz="457200">
              <a:spcBef>
                <a:spcPts val="0"/>
              </a:spcBef>
              <a:buSzTx/>
              <a:buNone/>
              <a:tabLst>
                <a:tab pos="1066800" algn="l"/>
              </a:tabLst>
              <a:defRPr sz="2000">
                <a:solidFill>
                  <a:srgbClr val="606060"/>
                </a:solidFill>
              </a:defRPr>
            </a:lvl1pPr>
            <a:lvl2pPr marL="0" indent="0" defTabSz="457200">
              <a:spcBef>
                <a:spcPts val="0"/>
              </a:spcBef>
              <a:buSzTx/>
              <a:buNone/>
              <a:tabLst>
                <a:tab pos="1066800" algn="l"/>
              </a:tabLst>
              <a:defRPr sz="2000">
                <a:solidFill>
                  <a:srgbClr val="606060"/>
                </a:solidFill>
              </a:defRPr>
            </a:lvl2pPr>
            <a:lvl3pPr marL="0" indent="0" defTabSz="457200">
              <a:spcBef>
                <a:spcPts val="0"/>
              </a:spcBef>
              <a:buSzTx/>
              <a:buNone/>
              <a:tabLst>
                <a:tab pos="1066800" algn="l"/>
              </a:tabLst>
              <a:defRPr sz="2000">
                <a:solidFill>
                  <a:srgbClr val="606060"/>
                </a:solidFill>
              </a:defRPr>
            </a:lvl3pPr>
            <a:lvl4pPr marL="0" indent="0" defTabSz="457200">
              <a:spcBef>
                <a:spcPts val="0"/>
              </a:spcBef>
              <a:buSzTx/>
              <a:buNone/>
              <a:tabLst>
                <a:tab pos="1066800" algn="l"/>
              </a:tabLst>
              <a:defRPr sz="2000">
                <a:solidFill>
                  <a:srgbClr val="606060"/>
                </a:solidFill>
              </a:defRPr>
            </a:lvl4pPr>
            <a:lvl5pPr marL="0" indent="0" defTabSz="457200">
              <a:spcBef>
                <a:spcPts val="0"/>
              </a:spcBef>
              <a:buSzTx/>
              <a:buNone/>
              <a:tabLst>
                <a:tab pos="1066800" algn="l"/>
              </a:tabLst>
              <a:defRPr sz="2000">
                <a:solidFill>
                  <a:srgbClr val="606060"/>
                </a:solidFill>
              </a:defRPr>
            </a:lvl5pPr>
          </a:lstStyle>
          <a:p>
            <a:r>
              <a:t>Body Level One</a:t>
            </a:r>
          </a:p>
          <a:p>
            <a:pPr lvl="1"/>
            <a:r>
              <a:t>Body Level Two</a:t>
            </a:r>
          </a:p>
          <a:p>
            <a:pPr lvl="2"/>
            <a:r>
              <a:t>Body Level Three</a:t>
            </a:r>
          </a:p>
          <a:p>
            <a:pPr lvl="3"/>
            <a:r>
              <a:t>Body Level Four</a:t>
            </a:r>
          </a:p>
          <a:p>
            <a:pPr lvl="4"/>
            <a:r>
              <a:t>Body Level Five</a:t>
            </a:r>
          </a:p>
        </p:txBody>
      </p:sp>
      <p:sp>
        <p:nvSpPr>
          <p:cNvPr id="112" name="Shape 112"/>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Photo - Vertical Alt">
    <p:spTree>
      <p:nvGrpSpPr>
        <p:cNvPr id="1" name=""/>
        <p:cNvGrpSpPr/>
        <p:nvPr/>
      </p:nvGrpSpPr>
      <p:grpSpPr>
        <a:xfrm>
          <a:off x="0" y="0"/>
          <a:ext cx="0" cy="0"/>
          <a:chOff x="0" y="0"/>
          <a:chExt cx="0" cy="0"/>
        </a:xfrm>
      </p:grpSpPr>
      <p:sp>
        <p:nvSpPr>
          <p:cNvPr id="119" name="Shape 119"/>
          <p:cNvSpPr>
            <a:spLocks noGrp="1"/>
          </p:cNvSpPr>
          <p:nvPr>
            <p:ph type="pic" idx="13"/>
          </p:nvPr>
        </p:nvSpPr>
        <p:spPr>
          <a:xfrm>
            <a:off x="863600" y="711200"/>
            <a:ext cx="6159500" cy="8267700"/>
          </a:xfrm>
          <a:prstGeom prst="rect">
            <a:avLst/>
          </a:prstGeom>
          <a:ln w="9525">
            <a:round/>
          </a:ln>
        </p:spPr>
        <p:txBody>
          <a:bodyPr lIns="91439" tIns="45719" rIns="91439" bIns="45719" anchor="t"/>
          <a:lstStyle/>
          <a:p>
            <a:endParaRPr/>
          </a:p>
        </p:txBody>
      </p:sp>
      <p:sp>
        <p:nvSpPr>
          <p:cNvPr id="120" name="Shape 120"/>
          <p:cNvSpPr>
            <a:spLocks noGrp="1"/>
          </p:cNvSpPr>
          <p:nvPr>
            <p:ph type="title"/>
          </p:nvPr>
        </p:nvSpPr>
        <p:spPr>
          <a:xfrm>
            <a:off x="7200900" y="698500"/>
            <a:ext cx="5689600" cy="1638300"/>
          </a:xfrm>
          <a:prstGeom prst="rect">
            <a:avLst/>
          </a:prstGeom>
          <a:effectLst>
            <a:outerShdw blurRad="12700" dist="12700" dir="5400000" rotWithShape="0">
              <a:srgbClr val="FFFFFF"/>
            </a:outerShdw>
          </a:effectLst>
        </p:spPr>
        <p:txBody>
          <a:bodyPr anchor="t"/>
          <a:lstStyle>
            <a:lvl1pPr algn="l" defTabSz="457200">
              <a:tabLst>
                <a:tab pos="1066800" algn="l"/>
              </a:tabLst>
              <a:defRPr sz="3800" spc="230">
                <a:solidFill>
                  <a:srgbClr val="232323"/>
                </a:solidFill>
              </a:defRPr>
            </a:lvl1pPr>
          </a:lstStyle>
          <a:p>
            <a:r>
              <a:t>Title Text</a:t>
            </a:r>
          </a:p>
        </p:txBody>
      </p:sp>
      <p:sp>
        <p:nvSpPr>
          <p:cNvPr id="121" name="Shape 121"/>
          <p:cNvSpPr>
            <a:spLocks noGrp="1"/>
          </p:cNvSpPr>
          <p:nvPr>
            <p:ph type="body" sz="quarter" idx="1"/>
          </p:nvPr>
        </p:nvSpPr>
        <p:spPr>
          <a:xfrm>
            <a:off x="7200900" y="7467600"/>
            <a:ext cx="5689600" cy="1638300"/>
          </a:xfrm>
          <a:prstGeom prst="rect">
            <a:avLst/>
          </a:prstGeom>
        </p:spPr>
        <p:txBody>
          <a:bodyPr anchor="b"/>
          <a:lstStyle>
            <a:lvl1pPr marL="0" indent="0" defTabSz="457200">
              <a:spcBef>
                <a:spcPts val="0"/>
              </a:spcBef>
              <a:buSzTx/>
              <a:buNone/>
              <a:tabLst>
                <a:tab pos="1066800" algn="l"/>
              </a:tabLst>
              <a:defRPr sz="2000">
                <a:solidFill>
                  <a:srgbClr val="606060"/>
                </a:solidFill>
              </a:defRPr>
            </a:lvl1pPr>
            <a:lvl2pPr marL="0" indent="0" defTabSz="457200">
              <a:spcBef>
                <a:spcPts val="0"/>
              </a:spcBef>
              <a:buSzTx/>
              <a:buNone/>
              <a:tabLst>
                <a:tab pos="1066800" algn="l"/>
              </a:tabLst>
              <a:defRPr sz="2000">
                <a:solidFill>
                  <a:srgbClr val="606060"/>
                </a:solidFill>
              </a:defRPr>
            </a:lvl2pPr>
            <a:lvl3pPr marL="0" indent="0" defTabSz="457200">
              <a:spcBef>
                <a:spcPts val="0"/>
              </a:spcBef>
              <a:buSzTx/>
              <a:buNone/>
              <a:tabLst>
                <a:tab pos="1066800" algn="l"/>
              </a:tabLst>
              <a:defRPr sz="2000">
                <a:solidFill>
                  <a:srgbClr val="606060"/>
                </a:solidFill>
              </a:defRPr>
            </a:lvl3pPr>
            <a:lvl4pPr marL="0" indent="0" defTabSz="457200">
              <a:spcBef>
                <a:spcPts val="0"/>
              </a:spcBef>
              <a:buSzTx/>
              <a:buNone/>
              <a:tabLst>
                <a:tab pos="1066800" algn="l"/>
              </a:tabLst>
              <a:defRPr sz="2000">
                <a:solidFill>
                  <a:srgbClr val="606060"/>
                </a:solidFill>
              </a:defRPr>
            </a:lvl4pPr>
            <a:lvl5pPr marL="0" indent="0" defTabSz="457200">
              <a:spcBef>
                <a:spcPts val="0"/>
              </a:spcBef>
              <a:buSzTx/>
              <a:buNone/>
              <a:tabLst>
                <a:tab pos="1066800" algn="l"/>
              </a:tabLst>
              <a:defRPr sz="2000">
                <a:solidFill>
                  <a:srgbClr val="606060"/>
                </a:solidFill>
              </a:defRPr>
            </a:lvl5pPr>
          </a:lstStyle>
          <a:p>
            <a:r>
              <a:t>Body Level One</a:t>
            </a:r>
          </a:p>
          <a:p>
            <a:pPr lvl="1"/>
            <a:r>
              <a:t>Body Level Two</a:t>
            </a:r>
          </a:p>
          <a:p>
            <a:pPr lvl="2"/>
            <a:r>
              <a:t>Body Level Three</a:t>
            </a:r>
          </a:p>
          <a:p>
            <a:pPr lvl="3"/>
            <a:r>
              <a:t>Body Level Four</a:t>
            </a:r>
          </a:p>
          <a:p>
            <a:pPr lvl="4"/>
            <a:r>
              <a:t>Body Level Five</a:t>
            </a:r>
          </a:p>
        </p:txBody>
      </p:sp>
      <p:sp>
        <p:nvSpPr>
          <p:cNvPr id="122" name="Shape 122"/>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
  <p:cSld name="Photo - Panoramic">
    <p:spTree>
      <p:nvGrpSpPr>
        <p:cNvPr id="1" name=""/>
        <p:cNvGrpSpPr/>
        <p:nvPr/>
      </p:nvGrpSpPr>
      <p:grpSpPr>
        <a:xfrm>
          <a:off x="0" y="0"/>
          <a:ext cx="0" cy="0"/>
          <a:chOff x="0" y="0"/>
          <a:chExt cx="0" cy="0"/>
        </a:xfrm>
      </p:grpSpPr>
      <p:sp>
        <p:nvSpPr>
          <p:cNvPr id="129" name="Shape 129"/>
          <p:cNvSpPr>
            <a:spLocks noGrp="1"/>
          </p:cNvSpPr>
          <p:nvPr>
            <p:ph type="pic" sz="half" idx="13"/>
          </p:nvPr>
        </p:nvSpPr>
        <p:spPr>
          <a:xfrm>
            <a:off x="863600" y="723900"/>
            <a:ext cx="11277600" cy="3632200"/>
          </a:xfrm>
          <a:prstGeom prst="rect">
            <a:avLst/>
          </a:prstGeom>
          <a:ln w="9525">
            <a:round/>
          </a:ln>
        </p:spPr>
        <p:txBody>
          <a:bodyPr lIns="91439" tIns="45719" rIns="91439" bIns="45719" anchor="t"/>
          <a:lstStyle/>
          <a:p>
            <a:endParaRPr/>
          </a:p>
        </p:txBody>
      </p:sp>
      <p:sp>
        <p:nvSpPr>
          <p:cNvPr id="130" name="Shape 130"/>
          <p:cNvSpPr>
            <a:spLocks noGrp="1"/>
          </p:cNvSpPr>
          <p:nvPr>
            <p:ph type="title"/>
          </p:nvPr>
        </p:nvSpPr>
        <p:spPr>
          <a:xfrm>
            <a:off x="800100" y="7797800"/>
            <a:ext cx="6350000" cy="1638300"/>
          </a:xfrm>
          <a:prstGeom prst="rect">
            <a:avLst/>
          </a:prstGeom>
        </p:spPr>
        <p:txBody>
          <a:bodyPr anchor="t"/>
          <a:lstStyle>
            <a:lvl1pPr algn="l">
              <a:defRPr sz="4700"/>
            </a:lvl1pPr>
          </a:lstStyle>
          <a:p>
            <a:r>
              <a:t>Title Text</a:t>
            </a:r>
          </a:p>
        </p:txBody>
      </p:sp>
      <p:sp>
        <p:nvSpPr>
          <p:cNvPr id="131" name="Shape 131"/>
          <p:cNvSpPr>
            <a:spLocks noGrp="1"/>
          </p:cNvSpPr>
          <p:nvPr>
            <p:ph type="body" sz="quarter" idx="1"/>
          </p:nvPr>
        </p:nvSpPr>
        <p:spPr>
          <a:xfrm>
            <a:off x="7759700" y="7797800"/>
            <a:ext cx="5041900" cy="1638300"/>
          </a:xfrm>
          <a:prstGeom prst="rect">
            <a:avLst/>
          </a:prstGeom>
        </p:spPr>
        <p:txBody>
          <a:bodyPr anchor="t"/>
          <a:lstStyle>
            <a:lvl1pPr marL="0" indent="0" defTabSz="457200">
              <a:spcBef>
                <a:spcPts val="0"/>
              </a:spcBef>
              <a:buSzTx/>
              <a:buNone/>
              <a:tabLst>
                <a:tab pos="1066800" algn="l"/>
              </a:tabLst>
              <a:defRPr sz="2000">
                <a:solidFill>
                  <a:srgbClr val="606060"/>
                </a:solidFill>
              </a:defRPr>
            </a:lvl1pPr>
            <a:lvl2pPr marL="0" indent="0" defTabSz="457200">
              <a:spcBef>
                <a:spcPts val="0"/>
              </a:spcBef>
              <a:buSzTx/>
              <a:buNone/>
              <a:tabLst>
                <a:tab pos="1066800" algn="l"/>
              </a:tabLst>
              <a:defRPr sz="2000">
                <a:solidFill>
                  <a:srgbClr val="606060"/>
                </a:solidFill>
              </a:defRPr>
            </a:lvl2pPr>
            <a:lvl3pPr marL="0" indent="0" defTabSz="457200">
              <a:spcBef>
                <a:spcPts val="0"/>
              </a:spcBef>
              <a:buSzTx/>
              <a:buNone/>
              <a:tabLst>
                <a:tab pos="1066800" algn="l"/>
              </a:tabLst>
              <a:defRPr sz="2000">
                <a:solidFill>
                  <a:srgbClr val="606060"/>
                </a:solidFill>
              </a:defRPr>
            </a:lvl3pPr>
            <a:lvl4pPr marL="0" indent="0" defTabSz="457200">
              <a:spcBef>
                <a:spcPts val="0"/>
              </a:spcBef>
              <a:buSzTx/>
              <a:buNone/>
              <a:tabLst>
                <a:tab pos="1066800" algn="l"/>
              </a:tabLst>
              <a:defRPr sz="2000">
                <a:solidFill>
                  <a:srgbClr val="606060"/>
                </a:solidFill>
              </a:defRPr>
            </a:lvl4pPr>
            <a:lvl5pPr marL="0" indent="0" defTabSz="457200">
              <a:spcBef>
                <a:spcPts val="0"/>
              </a:spcBef>
              <a:buSzTx/>
              <a:buNone/>
              <a:tabLst>
                <a:tab pos="1066800" algn="l"/>
              </a:tabLst>
              <a:defRPr sz="2000">
                <a:solidFill>
                  <a:srgbClr val="606060"/>
                </a:solidFill>
              </a:defRPr>
            </a:lvl5pPr>
          </a:lstStyle>
          <a:p>
            <a:r>
              <a:t>Body Level One</a:t>
            </a:r>
          </a:p>
          <a:p>
            <a:pPr lvl="1"/>
            <a:r>
              <a:t>Body Level Two</a:t>
            </a:r>
          </a:p>
          <a:p>
            <a:pPr lvl="2"/>
            <a:r>
              <a:t>Body Level Three</a:t>
            </a:r>
          </a:p>
          <a:p>
            <a:pPr lvl="3"/>
            <a:r>
              <a:t>Body Level Four</a:t>
            </a:r>
          </a:p>
          <a:p>
            <a:pPr lvl="4"/>
            <a:r>
              <a:t>Body Level Five</a:t>
            </a:r>
          </a:p>
        </p:txBody>
      </p:sp>
      <p:sp>
        <p:nvSpPr>
          <p:cNvPr id="132" name="Shape 132"/>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x">
  <p:cSld name="Photo - Square">
    <p:spTree>
      <p:nvGrpSpPr>
        <p:cNvPr id="1" name=""/>
        <p:cNvGrpSpPr/>
        <p:nvPr/>
      </p:nvGrpSpPr>
      <p:grpSpPr>
        <a:xfrm>
          <a:off x="0" y="0"/>
          <a:ext cx="0" cy="0"/>
          <a:chOff x="0" y="0"/>
          <a:chExt cx="0" cy="0"/>
        </a:xfrm>
      </p:grpSpPr>
      <p:sp>
        <p:nvSpPr>
          <p:cNvPr id="139" name="Shape 139"/>
          <p:cNvSpPr>
            <a:spLocks noGrp="1"/>
          </p:cNvSpPr>
          <p:nvPr>
            <p:ph type="pic" idx="13"/>
          </p:nvPr>
        </p:nvSpPr>
        <p:spPr>
          <a:xfrm>
            <a:off x="2336800" y="647700"/>
            <a:ext cx="8445500" cy="8420100"/>
          </a:xfrm>
          <a:prstGeom prst="rect">
            <a:avLst/>
          </a:prstGeom>
          <a:ln w="9525">
            <a:round/>
          </a:ln>
        </p:spPr>
        <p:txBody>
          <a:bodyPr lIns="91439" tIns="45719" rIns="91439" bIns="45719" anchor="t"/>
          <a:lstStyle/>
          <a:p>
            <a:endParaRPr/>
          </a:p>
        </p:txBody>
      </p:sp>
      <p:sp>
        <p:nvSpPr>
          <p:cNvPr id="140" name="Shape 14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x">
  <p:cSld name="Photo - Big">
    <p:spTree>
      <p:nvGrpSpPr>
        <p:cNvPr id="1" name=""/>
        <p:cNvGrpSpPr/>
        <p:nvPr/>
      </p:nvGrpSpPr>
      <p:grpSpPr>
        <a:xfrm>
          <a:off x="0" y="0"/>
          <a:ext cx="0" cy="0"/>
          <a:chOff x="0" y="0"/>
          <a:chExt cx="0" cy="0"/>
        </a:xfrm>
      </p:grpSpPr>
      <p:sp>
        <p:nvSpPr>
          <p:cNvPr id="147" name="Shape 147"/>
          <p:cNvSpPr>
            <a:spLocks noGrp="1"/>
          </p:cNvSpPr>
          <p:nvPr>
            <p:ph type="pic" idx="13"/>
          </p:nvPr>
        </p:nvSpPr>
        <p:spPr>
          <a:xfrm>
            <a:off x="812800" y="647700"/>
            <a:ext cx="11341100" cy="8445500"/>
          </a:xfrm>
          <a:prstGeom prst="rect">
            <a:avLst/>
          </a:prstGeom>
          <a:ln w="9525">
            <a:round/>
          </a:ln>
        </p:spPr>
        <p:txBody>
          <a:bodyPr lIns="91439" tIns="45719" rIns="91439" bIns="45719" anchor="t"/>
          <a:lstStyle/>
          <a:p>
            <a:endParaRPr/>
          </a:p>
        </p:txBody>
      </p:sp>
      <p:sp>
        <p:nvSpPr>
          <p:cNvPr id="148" name="Shape 14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Title &amp; Bullets - Left">
    <p:spTree>
      <p:nvGrpSpPr>
        <p:cNvPr id="1" name=""/>
        <p:cNvGrpSpPr/>
        <p:nvPr/>
      </p:nvGrpSpPr>
      <p:grpSpPr>
        <a:xfrm>
          <a:off x="0" y="0"/>
          <a:ext cx="0" cy="0"/>
          <a:chOff x="0" y="0"/>
          <a:chExt cx="0" cy="0"/>
        </a:xfrm>
      </p:grpSpPr>
      <p:sp>
        <p:nvSpPr>
          <p:cNvPr id="155" name="Shape 155"/>
          <p:cNvSpPr>
            <a:spLocks noGrp="1"/>
          </p:cNvSpPr>
          <p:nvPr>
            <p:ph type="title"/>
          </p:nvPr>
        </p:nvSpPr>
        <p:spPr>
          <a:prstGeom prst="rect">
            <a:avLst/>
          </a:prstGeom>
        </p:spPr>
        <p:txBody>
          <a:bodyPr/>
          <a:lstStyle/>
          <a:p>
            <a:r>
              <a:t>Title Text</a:t>
            </a:r>
          </a:p>
        </p:txBody>
      </p:sp>
      <p:sp>
        <p:nvSpPr>
          <p:cNvPr id="156" name="Shape 156"/>
          <p:cNvSpPr>
            <a:spLocks noGrp="1"/>
          </p:cNvSpPr>
          <p:nvPr>
            <p:ph type="body" sz="half" idx="1"/>
          </p:nvPr>
        </p:nvSpPr>
        <p:spPr>
          <a:xfrm>
            <a:off x="1270000" y="2616200"/>
            <a:ext cx="5041900" cy="6286500"/>
          </a:xfrm>
          <a:prstGeom prst="rect">
            <a:avLst/>
          </a:prstGeom>
        </p:spPr>
        <p:txBody>
          <a:bodyPr/>
          <a:lstStyle>
            <a:lvl1pPr marL="843151" indent="-525651">
              <a:spcBef>
                <a:spcPts val="3000"/>
              </a:spcBef>
              <a:defRPr sz="3600"/>
            </a:lvl1pPr>
            <a:lvl2pPr marL="1287651" indent="-525651">
              <a:spcBef>
                <a:spcPts val="3000"/>
              </a:spcBef>
              <a:defRPr sz="3600"/>
            </a:lvl2pPr>
            <a:lvl3pPr marL="1732151" indent="-525651">
              <a:spcBef>
                <a:spcPts val="3000"/>
              </a:spcBef>
              <a:defRPr sz="3600"/>
            </a:lvl3pPr>
            <a:lvl4pPr marL="2176651" indent="-525651">
              <a:spcBef>
                <a:spcPts val="3000"/>
              </a:spcBef>
              <a:defRPr sz="3600"/>
            </a:lvl4pPr>
            <a:lvl5pPr marL="2621151" indent="-525651">
              <a:spcBef>
                <a:spcPts val="3000"/>
              </a:spcBef>
              <a:defRPr sz="3600"/>
            </a:lvl5pPr>
          </a:lstStyle>
          <a:p>
            <a:r>
              <a:t>Body Level One</a:t>
            </a:r>
          </a:p>
          <a:p>
            <a:pPr lvl="1"/>
            <a:r>
              <a:t>Body Level Two</a:t>
            </a:r>
          </a:p>
          <a:p>
            <a:pPr lvl="2"/>
            <a:r>
              <a:t>Body Level Three</a:t>
            </a:r>
          </a:p>
          <a:p>
            <a:pPr lvl="3"/>
            <a:r>
              <a:t>Body Level Four</a:t>
            </a:r>
          </a:p>
          <a:p>
            <a:pPr lvl="4"/>
            <a:r>
              <a:t>Body Level Five</a:t>
            </a:r>
          </a:p>
        </p:txBody>
      </p:sp>
      <p:sp>
        <p:nvSpPr>
          <p:cNvPr id="157" name="Shape 157"/>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Title &amp; Bullets - Right">
    <p:spTree>
      <p:nvGrpSpPr>
        <p:cNvPr id="1" name=""/>
        <p:cNvGrpSpPr/>
        <p:nvPr/>
      </p:nvGrpSpPr>
      <p:grpSpPr>
        <a:xfrm>
          <a:off x="0" y="0"/>
          <a:ext cx="0" cy="0"/>
          <a:chOff x="0" y="0"/>
          <a:chExt cx="0" cy="0"/>
        </a:xfrm>
      </p:grpSpPr>
      <p:sp>
        <p:nvSpPr>
          <p:cNvPr id="164" name="Shape 164"/>
          <p:cNvSpPr>
            <a:spLocks noGrp="1"/>
          </p:cNvSpPr>
          <p:nvPr>
            <p:ph type="title"/>
          </p:nvPr>
        </p:nvSpPr>
        <p:spPr>
          <a:prstGeom prst="rect">
            <a:avLst/>
          </a:prstGeom>
        </p:spPr>
        <p:txBody>
          <a:bodyPr/>
          <a:lstStyle/>
          <a:p>
            <a:r>
              <a:t>Title Text</a:t>
            </a:r>
          </a:p>
        </p:txBody>
      </p:sp>
      <p:sp>
        <p:nvSpPr>
          <p:cNvPr id="165" name="Shape 165"/>
          <p:cNvSpPr>
            <a:spLocks noGrp="1"/>
          </p:cNvSpPr>
          <p:nvPr>
            <p:ph type="body" sz="quarter" idx="1"/>
          </p:nvPr>
        </p:nvSpPr>
        <p:spPr>
          <a:xfrm>
            <a:off x="7772400" y="2616200"/>
            <a:ext cx="3962400" cy="6286500"/>
          </a:xfrm>
          <a:prstGeom prst="rect">
            <a:avLst/>
          </a:prstGeom>
        </p:spPr>
        <p:txBody>
          <a:bodyPr/>
          <a:lstStyle>
            <a:lvl1pPr marL="843151" indent="-525651">
              <a:spcBef>
                <a:spcPts val="3000"/>
              </a:spcBef>
              <a:defRPr sz="3600"/>
            </a:lvl1pPr>
            <a:lvl2pPr marL="1287651" indent="-525651">
              <a:spcBef>
                <a:spcPts val="3000"/>
              </a:spcBef>
              <a:defRPr sz="3600"/>
            </a:lvl2pPr>
            <a:lvl3pPr marL="1732151" indent="-525651">
              <a:spcBef>
                <a:spcPts val="3000"/>
              </a:spcBef>
              <a:defRPr sz="3600"/>
            </a:lvl3pPr>
            <a:lvl4pPr marL="2176651" indent="-525651">
              <a:spcBef>
                <a:spcPts val="3000"/>
              </a:spcBef>
              <a:defRPr sz="3600"/>
            </a:lvl4pPr>
            <a:lvl5pPr marL="2621151" indent="-525651">
              <a:spcBef>
                <a:spcPts val="3000"/>
              </a:spcBef>
              <a:defRPr sz="3600"/>
            </a:lvl5pPr>
          </a:lstStyle>
          <a:p>
            <a:r>
              <a:t>Body Level One</a:t>
            </a:r>
          </a:p>
          <a:p>
            <a:pPr lvl="1"/>
            <a:r>
              <a:t>Body Level Two</a:t>
            </a:r>
          </a:p>
          <a:p>
            <a:pPr lvl="2"/>
            <a:r>
              <a:t>Body Level Three</a:t>
            </a:r>
          </a:p>
          <a:p>
            <a:pPr lvl="3"/>
            <a:r>
              <a:t>Body Level Four</a:t>
            </a:r>
          </a:p>
          <a:p>
            <a:pPr lvl="4"/>
            <a:r>
              <a:t>Body Level Five</a:t>
            </a:r>
          </a:p>
        </p:txBody>
      </p:sp>
      <p:sp>
        <p:nvSpPr>
          <p:cNvPr id="166" name="Shape 166"/>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21" name="Shape 21"/>
          <p:cNvSpPr>
            <a:spLocks noGrp="1"/>
          </p:cNvSpPr>
          <p:nvPr>
            <p:ph type="title"/>
          </p:nvPr>
        </p:nvSpPr>
        <p:spPr>
          <a:prstGeom prst="rect">
            <a:avLst/>
          </a:prstGeom>
        </p:spPr>
        <p:txBody>
          <a:bodyPr/>
          <a:lstStyle/>
          <a:p>
            <a:r>
              <a:t>Title Text</a:t>
            </a:r>
          </a:p>
        </p:txBody>
      </p:sp>
      <p:sp>
        <p:nvSpPr>
          <p:cNvPr id="22" name="Shape 22"/>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3" name="Shape 2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mp; Bullets - 2 Column">
    <p:spTree>
      <p:nvGrpSpPr>
        <p:cNvPr id="1" name=""/>
        <p:cNvGrpSpPr/>
        <p:nvPr/>
      </p:nvGrpSpPr>
      <p:grpSpPr>
        <a:xfrm>
          <a:off x="0" y="0"/>
          <a:ext cx="0" cy="0"/>
          <a:chOff x="0" y="0"/>
          <a:chExt cx="0" cy="0"/>
        </a:xfrm>
      </p:grpSpPr>
      <p:sp>
        <p:nvSpPr>
          <p:cNvPr id="30" name="Shape 30"/>
          <p:cNvSpPr>
            <a:spLocks noGrp="1"/>
          </p:cNvSpPr>
          <p:nvPr>
            <p:ph type="title"/>
          </p:nvPr>
        </p:nvSpPr>
        <p:spPr>
          <a:prstGeom prst="rect">
            <a:avLst/>
          </a:prstGeom>
        </p:spPr>
        <p:txBody>
          <a:bodyPr/>
          <a:lstStyle/>
          <a:p>
            <a:r>
              <a:t>Title Text</a:t>
            </a:r>
          </a:p>
        </p:txBody>
      </p:sp>
      <p:sp>
        <p:nvSpPr>
          <p:cNvPr id="31" name="Shape 31"/>
          <p:cNvSpPr>
            <a:spLocks noGrp="1"/>
          </p:cNvSpPr>
          <p:nvPr>
            <p:ph type="body" idx="1"/>
          </p:nvPr>
        </p:nvSpPr>
        <p:spPr>
          <a:prstGeom prst="rect">
            <a:avLst/>
          </a:prstGeom>
        </p:spPr>
        <p:txBody>
          <a:bodyPr numCol="2" spcCol="523240" anchor="t"/>
          <a:lstStyle>
            <a:lvl1pPr marL="843151" indent="-525651">
              <a:spcBef>
                <a:spcPts val="3000"/>
              </a:spcBef>
              <a:defRPr sz="3600"/>
            </a:lvl1pPr>
            <a:lvl2pPr marL="1287651" indent="-525651">
              <a:spcBef>
                <a:spcPts val="3000"/>
              </a:spcBef>
              <a:defRPr sz="3600"/>
            </a:lvl2pPr>
            <a:lvl3pPr marL="1732151" indent="-525651">
              <a:spcBef>
                <a:spcPts val="3000"/>
              </a:spcBef>
              <a:defRPr sz="3600"/>
            </a:lvl3pPr>
            <a:lvl4pPr marL="2176651" indent="-525651">
              <a:spcBef>
                <a:spcPts val="3000"/>
              </a:spcBef>
              <a:defRPr sz="3600"/>
            </a:lvl4pPr>
            <a:lvl5pPr marL="2621151" indent="-525651">
              <a:spcBef>
                <a:spcPts val="3000"/>
              </a:spcBef>
              <a:defRPr sz="3600"/>
            </a:lvl5pPr>
          </a:lstStyle>
          <a:p>
            <a:r>
              <a:t>Body Level One</a:t>
            </a:r>
          </a:p>
          <a:p>
            <a:pPr lvl="1"/>
            <a:r>
              <a:t>Body Level Two</a:t>
            </a:r>
          </a:p>
          <a:p>
            <a:pPr lvl="2"/>
            <a:r>
              <a:t>Body Level Three</a:t>
            </a:r>
          </a:p>
          <a:p>
            <a:pPr lvl="3"/>
            <a:r>
              <a:t>Body Level Four</a:t>
            </a:r>
          </a:p>
          <a:p>
            <a:pPr lvl="4"/>
            <a:r>
              <a:t>Body Level Five</a:t>
            </a:r>
          </a:p>
        </p:txBody>
      </p:sp>
      <p:sp>
        <p:nvSpPr>
          <p:cNvPr id="32" name="Shape 32"/>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Bullets">
    <p:spTree>
      <p:nvGrpSpPr>
        <p:cNvPr id="1" name=""/>
        <p:cNvGrpSpPr/>
        <p:nvPr/>
      </p:nvGrpSpPr>
      <p:grpSpPr>
        <a:xfrm>
          <a:off x="0" y="0"/>
          <a:ext cx="0" cy="0"/>
          <a:chOff x="0" y="0"/>
          <a:chExt cx="0" cy="0"/>
        </a:xfrm>
      </p:grpSpPr>
      <p:sp>
        <p:nvSpPr>
          <p:cNvPr id="39" name="Shape 39"/>
          <p:cNvSpPr>
            <a:spLocks noGrp="1"/>
          </p:cNvSpPr>
          <p:nvPr>
            <p:ph type="body" idx="1"/>
          </p:nvPr>
        </p:nvSpPr>
        <p:spPr>
          <a:xfrm>
            <a:off x="1270000" y="787400"/>
            <a:ext cx="10464800" cy="8178800"/>
          </a:xfrm>
          <a:prstGeom prst="rect">
            <a:avLst/>
          </a:prstGeom>
        </p:spPr>
        <p:txBody>
          <a:bodyPr/>
          <a:lstStyle>
            <a:lvl1pPr>
              <a:spcBef>
                <a:spcPts val="4800"/>
              </a:spcBef>
            </a:lvl1pPr>
            <a:lvl2pPr>
              <a:spcBef>
                <a:spcPts val="4800"/>
              </a:spcBef>
            </a:lvl2pPr>
            <a:lvl3pPr>
              <a:spcBef>
                <a:spcPts val="4800"/>
              </a:spcBef>
            </a:lvl3pPr>
            <a:lvl4pPr>
              <a:spcBef>
                <a:spcPts val="4800"/>
              </a:spcBef>
            </a:lvl4pPr>
            <a:lvl5pPr>
              <a:spcBef>
                <a:spcPts val="4800"/>
              </a:spcBef>
            </a:lvl5pPr>
          </a:lstStyle>
          <a:p>
            <a:r>
              <a:t>Body Level One</a:t>
            </a:r>
          </a:p>
          <a:p>
            <a:pPr lvl="1"/>
            <a:r>
              <a:t>Body Level Two</a:t>
            </a:r>
          </a:p>
          <a:p>
            <a:pPr lvl="2"/>
            <a:r>
              <a:t>Body Level Three</a:t>
            </a:r>
          </a:p>
          <a:p>
            <a:pPr lvl="3"/>
            <a:r>
              <a:t>Body Level Four</a:t>
            </a:r>
          </a:p>
          <a:p>
            <a:pPr lvl="4"/>
            <a:r>
              <a:t>Body Level Five</a:t>
            </a:r>
          </a:p>
        </p:txBody>
      </p:sp>
      <p:sp>
        <p:nvSpPr>
          <p:cNvPr id="40" name="Shape 4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
        <p:nvSpPr>
          <p:cNvPr id="47" name="Shape 47"/>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54" name="Shape 54"/>
          <p:cNvSpPr>
            <a:spLocks noGrp="1"/>
          </p:cNvSpPr>
          <p:nvPr>
            <p:ph type="title"/>
          </p:nvPr>
        </p:nvSpPr>
        <p:spPr>
          <a:prstGeom prst="rect">
            <a:avLst/>
          </a:prstGeom>
        </p:spPr>
        <p:txBody>
          <a:bodyPr/>
          <a:lstStyle/>
          <a:p>
            <a:r>
              <a:t>Title Text</a:t>
            </a:r>
          </a:p>
        </p:txBody>
      </p:sp>
      <p:sp>
        <p:nvSpPr>
          <p:cNvPr id="55" name="Shape 5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Title - Center">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62" name="Shape 62"/>
          <p:cNvSpPr>
            <a:spLocks noGrp="1"/>
          </p:cNvSpPr>
          <p:nvPr>
            <p:ph type="title"/>
          </p:nvPr>
        </p:nvSpPr>
        <p:spPr>
          <a:xfrm>
            <a:off x="1270000" y="2743200"/>
            <a:ext cx="10464800" cy="4267200"/>
          </a:xfrm>
          <a:prstGeom prst="rect">
            <a:avLst/>
          </a:prstGeom>
          <a:effectLst>
            <a:outerShdw blurRad="12700" dist="12700" dir="5400000" rotWithShape="0">
              <a:srgbClr val="424242"/>
            </a:outerShdw>
          </a:effectLst>
        </p:spPr>
        <p:txBody>
          <a:bodyPr anchor="ctr"/>
          <a:lstStyle>
            <a:lvl1pPr>
              <a:defRPr sz="8000" spc="-105">
                <a:solidFill>
                  <a:srgbClr val="E5E5E5"/>
                </a:solidFill>
              </a:defRPr>
            </a:lvl1pPr>
          </a:lstStyle>
          <a:p>
            <a:r>
              <a:t>Title Text</a:t>
            </a:r>
          </a:p>
        </p:txBody>
      </p:sp>
      <p:sp>
        <p:nvSpPr>
          <p:cNvPr id="63" name="Shape 63"/>
          <p:cNvSpPr>
            <a:spLocks noGrp="1"/>
          </p:cNvSpPr>
          <p:nvPr>
            <p:ph type="sldNum" sz="quarter" idx="2"/>
          </p:nvPr>
        </p:nvSpPr>
        <p:spPr>
          <a:xfrm>
            <a:off x="6300706" y="9220200"/>
            <a:ext cx="387616" cy="325858"/>
          </a:xfrm>
          <a:prstGeom prst="rect">
            <a:avLst/>
          </a:prstGeom>
          <a:effectLst>
            <a:outerShdw blurRad="12700" dist="12700" dir="5400000" rotWithShape="0">
              <a:srgbClr val="424242"/>
            </a:outerShdw>
          </a:effectLst>
        </p:spPr>
        <p:txBody>
          <a:bodyPr/>
          <a:lstStyle>
            <a:lvl1pPr>
              <a:defRPr spc="-23">
                <a:solidFill>
                  <a:srgbClr val="CBCBCB"/>
                </a:solidFill>
                <a:latin typeface="+mj-lt"/>
                <a:ea typeface="+mj-ea"/>
                <a:cs typeface="+mj-cs"/>
                <a:sym typeface="Copperplate"/>
              </a:defRPr>
            </a:lvl1p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Photo - Horizontal">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70" name="Shape 70"/>
          <p:cNvSpPr>
            <a:spLocks noGrp="1"/>
          </p:cNvSpPr>
          <p:nvPr>
            <p:ph type="pic" sz="half" idx="13"/>
          </p:nvPr>
        </p:nvSpPr>
        <p:spPr>
          <a:xfrm>
            <a:off x="3543300" y="1778000"/>
            <a:ext cx="5930900" cy="4330700"/>
          </a:xfrm>
          <a:prstGeom prst="rect">
            <a:avLst/>
          </a:prstGeom>
          <a:ln w="9525">
            <a:round/>
          </a:ln>
        </p:spPr>
        <p:txBody>
          <a:bodyPr lIns="91439" tIns="45719" rIns="91439" bIns="45719" anchor="t"/>
          <a:lstStyle/>
          <a:p>
            <a:endParaRPr/>
          </a:p>
        </p:txBody>
      </p:sp>
      <p:sp>
        <p:nvSpPr>
          <p:cNvPr id="71" name="Shape 71"/>
          <p:cNvSpPr>
            <a:spLocks noGrp="1"/>
          </p:cNvSpPr>
          <p:nvPr>
            <p:ph type="title"/>
          </p:nvPr>
        </p:nvSpPr>
        <p:spPr>
          <a:xfrm>
            <a:off x="1270000" y="6629400"/>
            <a:ext cx="10464800" cy="2120900"/>
          </a:xfrm>
          <a:prstGeom prst="rect">
            <a:avLst/>
          </a:prstGeom>
          <a:effectLst>
            <a:outerShdw blurRad="12700" dist="12700" dir="5400000" rotWithShape="0">
              <a:srgbClr val="424242"/>
            </a:outerShdw>
          </a:effectLst>
        </p:spPr>
        <p:txBody>
          <a:bodyPr anchor="ctr"/>
          <a:lstStyle>
            <a:lvl1pPr>
              <a:defRPr sz="8000" spc="-105">
                <a:solidFill>
                  <a:srgbClr val="E5E5E5"/>
                </a:solidFill>
              </a:defRPr>
            </a:lvl1pPr>
          </a:lstStyle>
          <a:p>
            <a:r>
              <a:t>Title Text</a:t>
            </a:r>
          </a:p>
        </p:txBody>
      </p:sp>
      <p:sp>
        <p:nvSpPr>
          <p:cNvPr id="72" name="Shape 72"/>
          <p:cNvSpPr>
            <a:spLocks noGrp="1"/>
          </p:cNvSpPr>
          <p:nvPr>
            <p:ph type="sldNum" sz="quarter" idx="2"/>
          </p:nvPr>
        </p:nvSpPr>
        <p:spPr>
          <a:xfrm>
            <a:off x="6300706" y="9220200"/>
            <a:ext cx="387616" cy="325858"/>
          </a:xfrm>
          <a:prstGeom prst="rect">
            <a:avLst/>
          </a:prstGeom>
          <a:effectLst>
            <a:outerShdw blurRad="12700" dist="12700" dir="5400000" rotWithShape="0">
              <a:srgbClr val="424242"/>
            </a:outerShdw>
          </a:effectLst>
        </p:spPr>
        <p:txBody>
          <a:bodyPr/>
          <a:lstStyle>
            <a:lvl1pPr>
              <a:defRPr spc="-23">
                <a:solidFill>
                  <a:srgbClr val="CBCBCB"/>
                </a:solidFill>
                <a:latin typeface="+mj-lt"/>
                <a:ea typeface="+mj-ea"/>
                <a:cs typeface="+mj-cs"/>
                <a:sym typeface="Copperplate"/>
              </a:defRPr>
            </a:lvl1p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Photo - Vertical">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79" name="Shape 79"/>
          <p:cNvSpPr>
            <a:spLocks noGrp="1"/>
          </p:cNvSpPr>
          <p:nvPr>
            <p:ph type="pic" sz="half" idx="13"/>
          </p:nvPr>
        </p:nvSpPr>
        <p:spPr>
          <a:xfrm>
            <a:off x="7835900" y="1866900"/>
            <a:ext cx="4445000" cy="5765800"/>
          </a:xfrm>
          <a:prstGeom prst="rect">
            <a:avLst/>
          </a:prstGeom>
          <a:ln w="9525">
            <a:round/>
          </a:ln>
        </p:spPr>
        <p:txBody>
          <a:bodyPr lIns="91439" tIns="45719" rIns="91439" bIns="45719" anchor="t"/>
          <a:lstStyle/>
          <a:p>
            <a:endParaRPr/>
          </a:p>
        </p:txBody>
      </p:sp>
      <p:sp>
        <p:nvSpPr>
          <p:cNvPr id="80" name="Shape 80"/>
          <p:cNvSpPr>
            <a:spLocks noGrp="1"/>
          </p:cNvSpPr>
          <p:nvPr>
            <p:ph type="title"/>
          </p:nvPr>
        </p:nvSpPr>
        <p:spPr>
          <a:xfrm>
            <a:off x="635000" y="1409700"/>
            <a:ext cx="5867400" cy="3302000"/>
          </a:xfrm>
          <a:prstGeom prst="rect">
            <a:avLst/>
          </a:prstGeom>
          <a:effectLst>
            <a:outerShdw blurRad="12700" dist="12700" dir="5400000" rotWithShape="0">
              <a:srgbClr val="424242"/>
            </a:outerShdw>
          </a:effectLst>
        </p:spPr>
        <p:txBody>
          <a:bodyPr/>
          <a:lstStyle>
            <a:lvl1pPr>
              <a:defRPr sz="7000" spc="-92">
                <a:solidFill>
                  <a:srgbClr val="E5E5E5"/>
                </a:solidFill>
              </a:defRPr>
            </a:lvl1pPr>
          </a:lstStyle>
          <a:p>
            <a:r>
              <a:t>Title Text</a:t>
            </a:r>
          </a:p>
        </p:txBody>
      </p:sp>
      <p:sp>
        <p:nvSpPr>
          <p:cNvPr id="81" name="Shape 81"/>
          <p:cNvSpPr>
            <a:spLocks noGrp="1"/>
          </p:cNvSpPr>
          <p:nvPr>
            <p:ph type="body" sz="quarter" idx="1"/>
          </p:nvPr>
        </p:nvSpPr>
        <p:spPr>
          <a:xfrm>
            <a:off x="635000" y="4787900"/>
            <a:ext cx="5867400" cy="3302000"/>
          </a:xfrm>
          <a:prstGeom prst="rect">
            <a:avLst/>
          </a:prstGeom>
          <a:effectLst>
            <a:outerShdw blurRad="12700" dist="12700" dir="5400000" rotWithShape="0">
              <a:srgbClr val="424242"/>
            </a:outerShdw>
          </a:effectLst>
        </p:spPr>
        <p:txBody>
          <a:bodyPr anchor="t"/>
          <a:lstStyle>
            <a:lvl1pPr marL="0" indent="0" algn="ctr">
              <a:spcBef>
                <a:spcPts val="0"/>
              </a:spcBef>
              <a:buSzTx/>
              <a:buNone/>
              <a:defRPr sz="3600" spc="-47">
                <a:solidFill>
                  <a:srgbClr val="CBCBCB"/>
                </a:solidFill>
                <a:latin typeface="+mj-lt"/>
                <a:ea typeface="+mj-ea"/>
                <a:cs typeface="+mj-cs"/>
                <a:sym typeface="Copperplate"/>
              </a:defRPr>
            </a:lvl1pPr>
            <a:lvl2pPr marL="0" indent="0" algn="ctr">
              <a:spcBef>
                <a:spcPts val="0"/>
              </a:spcBef>
              <a:buSzTx/>
              <a:buNone/>
              <a:defRPr sz="3600" spc="-47">
                <a:solidFill>
                  <a:srgbClr val="CBCBCB"/>
                </a:solidFill>
                <a:latin typeface="+mj-lt"/>
                <a:ea typeface="+mj-ea"/>
                <a:cs typeface="+mj-cs"/>
                <a:sym typeface="Copperplate"/>
              </a:defRPr>
            </a:lvl2pPr>
            <a:lvl3pPr marL="0" indent="0" algn="ctr">
              <a:spcBef>
                <a:spcPts val="0"/>
              </a:spcBef>
              <a:buSzTx/>
              <a:buNone/>
              <a:defRPr sz="3600" spc="-47">
                <a:solidFill>
                  <a:srgbClr val="CBCBCB"/>
                </a:solidFill>
                <a:latin typeface="+mj-lt"/>
                <a:ea typeface="+mj-ea"/>
                <a:cs typeface="+mj-cs"/>
                <a:sym typeface="Copperplate"/>
              </a:defRPr>
            </a:lvl3pPr>
            <a:lvl4pPr marL="0" indent="0" algn="ctr">
              <a:spcBef>
                <a:spcPts val="0"/>
              </a:spcBef>
              <a:buSzTx/>
              <a:buNone/>
              <a:defRPr sz="3600" spc="-47">
                <a:solidFill>
                  <a:srgbClr val="CBCBCB"/>
                </a:solidFill>
                <a:latin typeface="+mj-lt"/>
                <a:ea typeface="+mj-ea"/>
                <a:cs typeface="+mj-cs"/>
                <a:sym typeface="Copperplate"/>
              </a:defRPr>
            </a:lvl4pPr>
            <a:lvl5pPr marL="0" indent="0" algn="ctr">
              <a:spcBef>
                <a:spcPts val="0"/>
              </a:spcBef>
              <a:buSzTx/>
              <a:buNone/>
              <a:defRPr sz="3600" spc="-47">
                <a:solidFill>
                  <a:srgbClr val="CBCBCB"/>
                </a:solidFill>
                <a:latin typeface="+mj-lt"/>
                <a:ea typeface="+mj-ea"/>
                <a:cs typeface="+mj-cs"/>
                <a:sym typeface="Copperplate"/>
              </a:defRPr>
            </a:lvl5pPr>
          </a:lstStyle>
          <a:p>
            <a:r>
              <a:t>Body Level One</a:t>
            </a:r>
          </a:p>
          <a:p>
            <a:pPr lvl="1"/>
            <a:r>
              <a:t>Body Level Two</a:t>
            </a:r>
          </a:p>
          <a:p>
            <a:pPr lvl="2"/>
            <a:r>
              <a:t>Body Level Three</a:t>
            </a:r>
          </a:p>
          <a:p>
            <a:pPr lvl="3"/>
            <a:r>
              <a:t>Body Level Four</a:t>
            </a:r>
          </a:p>
          <a:p>
            <a:pPr lvl="4"/>
            <a:r>
              <a:t>Body Level Five</a:t>
            </a:r>
          </a:p>
        </p:txBody>
      </p:sp>
      <p:sp>
        <p:nvSpPr>
          <p:cNvPr id="82" name="Shape 82"/>
          <p:cNvSpPr>
            <a:spLocks noGrp="1"/>
          </p:cNvSpPr>
          <p:nvPr>
            <p:ph type="sldNum" sz="quarter" idx="2"/>
          </p:nvPr>
        </p:nvSpPr>
        <p:spPr>
          <a:xfrm>
            <a:off x="6300706" y="9220200"/>
            <a:ext cx="387616" cy="325858"/>
          </a:xfrm>
          <a:prstGeom prst="rect">
            <a:avLst/>
          </a:prstGeom>
          <a:effectLst>
            <a:outerShdw blurRad="12700" dist="12700" dir="5400000" rotWithShape="0">
              <a:srgbClr val="424242"/>
            </a:outerShdw>
          </a:effectLst>
        </p:spPr>
        <p:txBody>
          <a:bodyPr/>
          <a:lstStyle>
            <a:lvl1pPr>
              <a:defRPr spc="-23">
                <a:solidFill>
                  <a:srgbClr val="CBCBCB"/>
                </a:solidFill>
                <a:latin typeface="+mj-lt"/>
                <a:ea typeface="+mj-ea"/>
                <a:cs typeface="+mj-cs"/>
                <a:sym typeface="Copperplate"/>
              </a:defRPr>
            </a:lvl1p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20"/>
          <a:srcRect/>
          <a:stretch>
            <a:fillRect/>
          </a:stretch>
        </a:blipFill>
        <a:effectLst/>
      </p:bgPr>
    </p:bg>
    <p:spTree>
      <p:nvGrpSpPr>
        <p:cNvPr id="1" name=""/>
        <p:cNvGrpSpPr/>
        <p:nvPr/>
      </p:nvGrpSpPr>
      <p:grpSpPr>
        <a:xfrm>
          <a:off x="0" y="0"/>
          <a:ext cx="0" cy="0"/>
          <a:chOff x="0" y="0"/>
          <a:chExt cx="0" cy="0"/>
        </a:xfrm>
      </p:grpSpPr>
      <p:sp>
        <p:nvSpPr>
          <p:cNvPr id="2" name="Shape 2"/>
          <p:cNvSpPr/>
          <p:nvPr/>
        </p:nvSpPr>
        <p:spPr>
          <a:xfrm>
            <a:off x="1422400" y="2019300"/>
            <a:ext cx="10166101" cy="127"/>
          </a:xfrm>
          <a:prstGeom prst="line">
            <a:avLst/>
          </a:prstGeom>
          <a:ln w="12700">
            <a:solidFill>
              <a:srgbClr val="B5B5AF"/>
            </a:solidFill>
            <a:miter lim="400000"/>
          </a:ln>
          <a:effectLst>
            <a:outerShdw blurRad="12700" dist="12700" rotWithShape="0">
              <a:srgbClr val="FFFFFF">
                <a:alpha val="82000"/>
              </a:srgbClr>
            </a:outerShdw>
          </a:effectLst>
        </p:spPr>
        <p:txBody>
          <a:bodyPr lIns="0" tIns="0" rIns="0" bIns="0"/>
          <a:lstStyle/>
          <a:p>
            <a:pPr algn="l" defTabSz="457200">
              <a:defRPr sz="1200">
                <a:solidFill>
                  <a:srgbClr val="000000"/>
                </a:solidFill>
                <a:latin typeface="Helvetica"/>
                <a:ea typeface="Helvetica"/>
                <a:cs typeface="Helvetica"/>
                <a:sym typeface="Helvetica"/>
              </a:defRPr>
            </a:pPr>
            <a:endParaRPr/>
          </a:p>
        </p:txBody>
      </p:sp>
      <p:sp>
        <p:nvSpPr>
          <p:cNvPr id="3" name="Shape 3"/>
          <p:cNvSpPr>
            <a:spLocks noGrp="1"/>
          </p:cNvSpPr>
          <p:nvPr>
            <p:ph type="title"/>
          </p:nvPr>
        </p:nvSpPr>
        <p:spPr>
          <a:xfrm>
            <a:off x="1270000" y="254000"/>
            <a:ext cx="10464800" cy="17145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p>
            <a:r>
              <a:t>Title Text</a:t>
            </a:r>
          </a:p>
        </p:txBody>
      </p:sp>
      <p:sp>
        <p:nvSpPr>
          <p:cNvPr id="4" name="Shape 4"/>
          <p:cNvSpPr>
            <a:spLocks noGrp="1"/>
          </p:cNvSpPr>
          <p:nvPr>
            <p:ph type="body" idx="1"/>
          </p:nvPr>
        </p:nvSpPr>
        <p:spPr>
          <a:xfrm>
            <a:off x="1270000" y="2616200"/>
            <a:ext cx="10464800" cy="62865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lstStyle/>
          <a:p>
            <a:r>
              <a:t>Body Level One</a:t>
            </a:r>
          </a:p>
          <a:p>
            <a:pPr lvl="1"/>
            <a:r>
              <a:t>Body Level Two</a:t>
            </a:r>
          </a:p>
          <a:p>
            <a:pPr lvl="2"/>
            <a:r>
              <a:t>Body Level Three</a:t>
            </a:r>
          </a:p>
          <a:p>
            <a:pPr lvl="3"/>
            <a:r>
              <a:t>Body Level Four</a:t>
            </a:r>
          </a:p>
          <a:p>
            <a:pPr lvl="4"/>
            <a:r>
              <a:t>Body Level Five</a:t>
            </a:r>
          </a:p>
        </p:txBody>
      </p:sp>
      <p:sp>
        <p:nvSpPr>
          <p:cNvPr id="5" name="Shape 5"/>
          <p:cNvSpPr>
            <a:spLocks noGrp="1"/>
          </p:cNvSpPr>
          <p:nvPr>
            <p:ph type="sldNum" sz="quarter" idx="2"/>
          </p:nvPr>
        </p:nvSpPr>
        <p:spPr>
          <a:xfrm>
            <a:off x="6324600" y="9220200"/>
            <a:ext cx="342900" cy="406400"/>
          </a:xfrm>
          <a:prstGeom prst="rect">
            <a:avLst/>
          </a:prstGeom>
          <a:ln w="12700">
            <a:miter lim="400000"/>
          </a:ln>
        </p:spPr>
        <p:txBody>
          <a:bodyPr wrap="none" lIns="50800" tIns="50800" rIns="50800" bIns="50800">
            <a:spAutoFit/>
          </a:bodyPr>
          <a:lstStyle>
            <a:lvl1pPr>
              <a:defRPr sz="18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Lst>
  <p:transition spd="med"/>
  <p:txStyles>
    <p:titleStyle>
      <a:lvl1pPr marL="0" marR="0" indent="0" algn="ctr" defTabSz="584200" rtl="0" latinLnBrk="0">
        <a:lnSpc>
          <a:spcPct val="100000"/>
        </a:lnSpc>
        <a:spcBef>
          <a:spcPts val="0"/>
        </a:spcBef>
        <a:spcAft>
          <a:spcPts val="0"/>
        </a:spcAft>
        <a:buClrTx/>
        <a:buSzTx/>
        <a:buFontTx/>
        <a:buNone/>
        <a:tabLst/>
        <a:defRPr sz="6400" b="0" i="0" u="none" strike="noStrike" cap="none" spc="0" baseline="0">
          <a:ln>
            <a:noFill/>
          </a:ln>
          <a:solidFill>
            <a:srgbClr val="000000"/>
          </a:solidFill>
          <a:uFillTx/>
          <a:latin typeface="+mj-lt"/>
          <a:ea typeface="+mj-ea"/>
          <a:cs typeface="+mj-cs"/>
          <a:sym typeface="Copperplate"/>
        </a:defRPr>
      </a:lvl1pPr>
      <a:lvl2pPr marL="0" marR="0" indent="228600" algn="ctr" defTabSz="584200" rtl="0" latinLnBrk="0">
        <a:lnSpc>
          <a:spcPct val="100000"/>
        </a:lnSpc>
        <a:spcBef>
          <a:spcPts val="0"/>
        </a:spcBef>
        <a:spcAft>
          <a:spcPts val="0"/>
        </a:spcAft>
        <a:buClrTx/>
        <a:buSzTx/>
        <a:buFontTx/>
        <a:buNone/>
        <a:tabLst/>
        <a:defRPr sz="6400" b="0" i="0" u="none" strike="noStrike" cap="none" spc="0" baseline="0">
          <a:ln>
            <a:noFill/>
          </a:ln>
          <a:solidFill>
            <a:srgbClr val="000000"/>
          </a:solidFill>
          <a:uFillTx/>
          <a:latin typeface="+mj-lt"/>
          <a:ea typeface="+mj-ea"/>
          <a:cs typeface="+mj-cs"/>
          <a:sym typeface="Copperplate"/>
        </a:defRPr>
      </a:lvl2pPr>
      <a:lvl3pPr marL="0" marR="0" indent="457200" algn="ctr" defTabSz="584200" rtl="0" latinLnBrk="0">
        <a:lnSpc>
          <a:spcPct val="100000"/>
        </a:lnSpc>
        <a:spcBef>
          <a:spcPts val="0"/>
        </a:spcBef>
        <a:spcAft>
          <a:spcPts val="0"/>
        </a:spcAft>
        <a:buClrTx/>
        <a:buSzTx/>
        <a:buFontTx/>
        <a:buNone/>
        <a:tabLst/>
        <a:defRPr sz="6400" b="0" i="0" u="none" strike="noStrike" cap="none" spc="0" baseline="0">
          <a:ln>
            <a:noFill/>
          </a:ln>
          <a:solidFill>
            <a:srgbClr val="000000"/>
          </a:solidFill>
          <a:uFillTx/>
          <a:latin typeface="+mj-lt"/>
          <a:ea typeface="+mj-ea"/>
          <a:cs typeface="+mj-cs"/>
          <a:sym typeface="Copperplate"/>
        </a:defRPr>
      </a:lvl3pPr>
      <a:lvl4pPr marL="0" marR="0" indent="685800" algn="ctr" defTabSz="584200" rtl="0" latinLnBrk="0">
        <a:lnSpc>
          <a:spcPct val="100000"/>
        </a:lnSpc>
        <a:spcBef>
          <a:spcPts val="0"/>
        </a:spcBef>
        <a:spcAft>
          <a:spcPts val="0"/>
        </a:spcAft>
        <a:buClrTx/>
        <a:buSzTx/>
        <a:buFontTx/>
        <a:buNone/>
        <a:tabLst/>
        <a:defRPr sz="6400" b="0" i="0" u="none" strike="noStrike" cap="none" spc="0" baseline="0">
          <a:ln>
            <a:noFill/>
          </a:ln>
          <a:solidFill>
            <a:srgbClr val="000000"/>
          </a:solidFill>
          <a:uFillTx/>
          <a:latin typeface="+mj-lt"/>
          <a:ea typeface="+mj-ea"/>
          <a:cs typeface="+mj-cs"/>
          <a:sym typeface="Copperplate"/>
        </a:defRPr>
      </a:lvl4pPr>
      <a:lvl5pPr marL="0" marR="0" indent="914400" algn="ctr" defTabSz="584200" rtl="0" latinLnBrk="0">
        <a:lnSpc>
          <a:spcPct val="100000"/>
        </a:lnSpc>
        <a:spcBef>
          <a:spcPts val="0"/>
        </a:spcBef>
        <a:spcAft>
          <a:spcPts val="0"/>
        </a:spcAft>
        <a:buClrTx/>
        <a:buSzTx/>
        <a:buFontTx/>
        <a:buNone/>
        <a:tabLst/>
        <a:defRPr sz="6400" b="0" i="0" u="none" strike="noStrike" cap="none" spc="0" baseline="0">
          <a:ln>
            <a:noFill/>
          </a:ln>
          <a:solidFill>
            <a:srgbClr val="000000"/>
          </a:solidFill>
          <a:uFillTx/>
          <a:latin typeface="+mj-lt"/>
          <a:ea typeface="+mj-ea"/>
          <a:cs typeface="+mj-cs"/>
          <a:sym typeface="Copperplate"/>
        </a:defRPr>
      </a:lvl5pPr>
      <a:lvl6pPr marL="0" marR="0" indent="1143000" algn="ctr" defTabSz="584200" rtl="0" latinLnBrk="0">
        <a:lnSpc>
          <a:spcPct val="100000"/>
        </a:lnSpc>
        <a:spcBef>
          <a:spcPts val="0"/>
        </a:spcBef>
        <a:spcAft>
          <a:spcPts val="0"/>
        </a:spcAft>
        <a:buClrTx/>
        <a:buSzTx/>
        <a:buFontTx/>
        <a:buNone/>
        <a:tabLst/>
        <a:defRPr sz="6400" b="0" i="0" u="none" strike="noStrike" cap="none" spc="0" baseline="0">
          <a:ln>
            <a:noFill/>
          </a:ln>
          <a:solidFill>
            <a:srgbClr val="000000"/>
          </a:solidFill>
          <a:uFillTx/>
          <a:latin typeface="+mj-lt"/>
          <a:ea typeface="+mj-ea"/>
          <a:cs typeface="+mj-cs"/>
          <a:sym typeface="Copperplate"/>
        </a:defRPr>
      </a:lvl6pPr>
      <a:lvl7pPr marL="0" marR="0" indent="1371600" algn="ctr" defTabSz="584200" rtl="0" latinLnBrk="0">
        <a:lnSpc>
          <a:spcPct val="100000"/>
        </a:lnSpc>
        <a:spcBef>
          <a:spcPts val="0"/>
        </a:spcBef>
        <a:spcAft>
          <a:spcPts val="0"/>
        </a:spcAft>
        <a:buClrTx/>
        <a:buSzTx/>
        <a:buFontTx/>
        <a:buNone/>
        <a:tabLst/>
        <a:defRPr sz="6400" b="0" i="0" u="none" strike="noStrike" cap="none" spc="0" baseline="0">
          <a:ln>
            <a:noFill/>
          </a:ln>
          <a:solidFill>
            <a:srgbClr val="000000"/>
          </a:solidFill>
          <a:uFillTx/>
          <a:latin typeface="+mj-lt"/>
          <a:ea typeface="+mj-ea"/>
          <a:cs typeface="+mj-cs"/>
          <a:sym typeface="Copperplate"/>
        </a:defRPr>
      </a:lvl7pPr>
      <a:lvl8pPr marL="0" marR="0" indent="1600200" algn="ctr" defTabSz="584200" rtl="0" latinLnBrk="0">
        <a:lnSpc>
          <a:spcPct val="100000"/>
        </a:lnSpc>
        <a:spcBef>
          <a:spcPts val="0"/>
        </a:spcBef>
        <a:spcAft>
          <a:spcPts val="0"/>
        </a:spcAft>
        <a:buClrTx/>
        <a:buSzTx/>
        <a:buFontTx/>
        <a:buNone/>
        <a:tabLst/>
        <a:defRPr sz="6400" b="0" i="0" u="none" strike="noStrike" cap="none" spc="0" baseline="0">
          <a:ln>
            <a:noFill/>
          </a:ln>
          <a:solidFill>
            <a:srgbClr val="000000"/>
          </a:solidFill>
          <a:uFillTx/>
          <a:latin typeface="+mj-lt"/>
          <a:ea typeface="+mj-ea"/>
          <a:cs typeface="+mj-cs"/>
          <a:sym typeface="Copperplate"/>
        </a:defRPr>
      </a:lvl8pPr>
      <a:lvl9pPr marL="0" marR="0" indent="1828800" algn="ctr" defTabSz="584200" rtl="0" latinLnBrk="0">
        <a:lnSpc>
          <a:spcPct val="100000"/>
        </a:lnSpc>
        <a:spcBef>
          <a:spcPts val="0"/>
        </a:spcBef>
        <a:spcAft>
          <a:spcPts val="0"/>
        </a:spcAft>
        <a:buClrTx/>
        <a:buSzTx/>
        <a:buFontTx/>
        <a:buNone/>
        <a:tabLst/>
        <a:defRPr sz="6400" b="0" i="0" u="none" strike="noStrike" cap="none" spc="0" baseline="0">
          <a:ln>
            <a:noFill/>
          </a:ln>
          <a:solidFill>
            <a:srgbClr val="000000"/>
          </a:solidFill>
          <a:uFillTx/>
          <a:latin typeface="+mj-lt"/>
          <a:ea typeface="+mj-ea"/>
          <a:cs typeface="+mj-cs"/>
          <a:sym typeface="Copperplate"/>
        </a:defRPr>
      </a:lvl9pPr>
    </p:titleStyle>
    <p:bodyStyle>
      <a:lvl1pPr marL="889325" marR="0" indent="-571825" algn="l" defTabSz="584200" latinLnBrk="0">
        <a:lnSpc>
          <a:spcPct val="100000"/>
        </a:lnSpc>
        <a:spcBef>
          <a:spcPts val="1800"/>
        </a:spcBef>
        <a:spcAft>
          <a:spcPts val="0"/>
        </a:spcAft>
        <a:buClrTx/>
        <a:buSzPct val="100000"/>
        <a:buFontTx/>
        <a:buChar char="•"/>
        <a:tabLst/>
        <a:defRPr sz="4200" b="0" i="0" u="none" strike="noStrike" cap="none" spc="0" baseline="0">
          <a:ln>
            <a:noFill/>
          </a:ln>
          <a:solidFill>
            <a:srgbClr val="515151"/>
          </a:solidFill>
          <a:uFillTx/>
          <a:latin typeface="+mn-lt"/>
          <a:ea typeface="+mn-ea"/>
          <a:cs typeface="+mn-cs"/>
          <a:sym typeface="Palatino"/>
        </a:defRPr>
      </a:lvl1pPr>
      <a:lvl2pPr marL="1333825" marR="0" indent="-571825" algn="l" defTabSz="584200" latinLnBrk="0">
        <a:lnSpc>
          <a:spcPct val="100000"/>
        </a:lnSpc>
        <a:spcBef>
          <a:spcPts val="1800"/>
        </a:spcBef>
        <a:spcAft>
          <a:spcPts val="0"/>
        </a:spcAft>
        <a:buClrTx/>
        <a:buSzPct val="100000"/>
        <a:buFontTx/>
        <a:buChar char="•"/>
        <a:tabLst/>
        <a:defRPr sz="4200" b="0" i="0" u="none" strike="noStrike" cap="none" spc="0" baseline="0">
          <a:ln>
            <a:noFill/>
          </a:ln>
          <a:solidFill>
            <a:srgbClr val="515151"/>
          </a:solidFill>
          <a:uFillTx/>
          <a:latin typeface="+mn-lt"/>
          <a:ea typeface="+mn-ea"/>
          <a:cs typeface="+mn-cs"/>
          <a:sym typeface="Palatino"/>
        </a:defRPr>
      </a:lvl2pPr>
      <a:lvl3pPr marL="1778325" marR="0" indent="-571825" algn="l" defTabSz="584200" latinLnBrk="0">
        <a:lnSpc>
          <a:spcPct val="100000"/>
        </a:lnSpc>
        <a:spcBef>
          <a:spcPts val="1800"/>
        </a:spcBef>
        <a:spcAft>
          <a:spcPts val="0"/>
        </a:spcAft>
        <a:buClrTx/>
        <a:buSzPct val="100000"/>
        <a:buFontTx/>
        <a:buChar char="•"/>
        <a:tabLst/>
        <a:defRPr sz="4200" b="0" i="0" u="none" strike="noStrike" cap="none" spc="0" baseline="0">
          <a:ln>
            <a:noFill/>
          </a:ln>
          <a:solidFill>
            <a:srgbClr val="515151"/>
          </a:solidFill>
          <a:uFillTx/>
          <a:latin typeface="+mn-lt"/>
          <a:ea typeface="+mn-ea"/>
          <a:cs typeface="+mn-cs"/>
          <a:sym typeface="Palatino"/>
        </a:defRPr>
      </a:lvl3pPr>
      <a:lvl4pPr marL="2222825" marR="0" indent="-571825" algn="l" defTabSz="584200" latinLnBrk="0">
        <a:lnSpc>
          <a:spcPct val="100000"/>
        </a:lnSpc>
        <a:spcBef>
          <a:spcPts val="1800"/>
        </a:spcBef>
        <a:spcAft>
          <a:spcPts val="0"/>
        </a:spcAft>
        <a:buClrTx/>
        <a:buSzPct val="100000"/>
        <a:buFontTx/>
        <a:buChar char="•"/>
        <a:tabLst/>
        <a:defRPr sz="4200" b="0" i="0" u="none" strike="noStrike" cap="none" spc="0" baseline="0">
          <a:ln>
            <a:noFill/>
          </a:ln>
          <a:solidFill>
            <a:srgbClr val="515151"/>
          </a:solidFill>
          <a:uFillTx/>
          <a:latin typeface="+mn-lt"/>
          <a:ea typeface="+mn-ea"/>
          <a:cs typeface="+mn-cs"/>
          <a:sym typeface="Palatino"/>
        </a:defRPr>
      </a:lvl4pPr>
      <a:lvl5pPr marL="2667325" marR="0" indent="-571825" algn="l" defTabSz="584200" latinLnBrk="0">
        <a:lnSpc>
          <a:spcPct val="100000"/>
        </a:lnSpc>
        <a:spcBef>
          <a:spcPts val="1800"/>
        </a:spcBef>
        <a:spcAft>
          <a:spcPts val="0"/>
        </a:spcAft>
        <a:buClrTx/>
        <a:buSzPct val="100000"/>
        <a:buFontTx/>
        <a:buChar char="•"/>
        <a:tabLst/>
        <a:defRPr sz="4200" b="0" i="0" u="none" strike="noStrike" cap="none" spc="0" baseline="0">
          <a:ln>
            <a:noFill/>
          </a:ln>
          <a:solidFill>
            <a:srgbClr val="515151"/>
          </a:solidFill>
          <a:uFillTx/>
          <a:latin typeface="+mn-lt"/>
          <a:ea typeface="+mn-ea"/>
          <a:cs typeface="+mn-cs"/>
          <a:sym typeface="Palatino"/>
        </a:defRPr>
      </a:lvl5pPr>
      <a:lvl6pPr marL="3022925" marR="0" indent="-571825" algn="l" defTabSz="584200" latinLnBrk="0">
        <a:lnSpc>
          <a:spcPct val="100000"/>
        </a:lnSpc>
        <a:spcBef>
          <a:spcPts val="1800"/>
        </a:spcBef>
        <a:spcAft>
          <a:spcPts val="0"/>
        </a:spcAft>
        <a:buClrTx/>
        <a:buSzPct val="100000"/>
        <a:buFontTx/>
        <a:buChar char="•"/>
        <a:tabLst/>
        <a:defRPr sz="4200" b="0" i="0" u="none" strike="noStrike" cap="none" spc="0" baseline="0">
          <a:ln>
            <a:noFill/>
          </a:ln>
          <a:solidFill>
            <a:srgbClr val="515151"/>
          </a:solidFill>
          <a:uFillTx/>
          <a:latin typeface="+mn-lt"/>
          <a:ea typeface="+mn-ea"/>
          <a:cs typeface="+mn-cs"/>
          <a:sym typeface="Palatino"/>
        </a:defRPr>
      </a:lvl6pPr>
      <a:lvl7pPr marL="3378525" marR="0" indent="-571825" algn="l" defTabSz="584200" latinLnBrk="0">
        <a:lnSpc>
          <a:spcPct val="100000"/>
        </a:lnSpc>
        <a:spcBef>
          <a:spcPts val="1800"/>
        </a:spcBef>
        <a:spcAft>
          <a:spcPts val="0"/>
        </a:spcAft>
        <a:buClrTx/>
        <a:buSzPct val="100000"/>
        <a:buFontTx/>
        <a:buChar char="•"/>
        <a:tabLst/>
        <a:defRPr sz="4200" b="0" i="0" u="none" strike="noStrike" cap="none" spc="0" baseline="0">
          <a:ln>
            <a:noFill/>
          </a:ln>
          <a:solidFill>
            <a:srgbClr val="515151"/>
          </a:solidFill>
          <a:uFillTx/>
          <a:latin typeface="+mn-lt"/>
          <a:ea typeface="+mn-ea"/>
          <a:cs typeface="+mn-cs"/>
          <a:sym typeface="Palatino"/>
        </a:defRPr>
      </a:lvl7pPr>
      <a:lvl8pPr marL="3734125" marR="0" indent="-571825" algn="l" defTabSz="584200" latinLnBrk="0">
        <a:lnSpc>
          <a:spcPct val="100000"/>
        </a:lnSpc>
        <a:spcBef>
          <a:spcPts val="1800"/>
        </a:spcBef>
        <a:spcAft>
          <a:spcPts val="0"/>
        </a:spcAft>
        <a:buClrTx/>
        <a:buSzPct val="100000"/>
        <a:buFontTx/>
        <a:buChar char="•"/>
        <a:tabLst/>
        <a:defRPr sz="4200" b="0" i="0" u="none" strike="noStrike" cap="none" spc="0" baseline="0">
          <a:ln>
            <a:noFill/>
          </a:ln>
          <a:solidFill>
            <a:srgbClr val="515151"/>
          </a:solidFill>
          <a:uFillTx/>
          <a:latin typeface="+mn-lt"/>
          <a:ea typeface="+mn-ea"/>
          <a:cs typeface="+mn-cs"/>
          <a:sym typeface="Palatino"/>
        </a:defRPr>
      </a:lvl8pPr>
      <a:lvl9pPr marL="4089725" marR="0" indent="-571825" algn="l" defTabSz="584200" latinLnBrk="0">
        <a:lnSpc>
          <a:spcPct val="100000"/>
        </a:lnSpc>
        <a:spcBef>
          <a:spcPts val="1800"/>
        </a:spcBef>
        <a:spcAft>
          <a:spcPts val="0"/>
        </a:spcAft>
        <a:buClrTx/>
        <a:buSzPct val="100000"/>
        <a:buFontTx/>
        <a:buChar char="•"/>
        <a:tabLst/>
        <a:defRPr sz="4200" b="0" i="0" u="none" strike="noStrike" cap="none" spc="0" baseline="0">
          <a:ln>
            <a:noFill/>
          </a:ln>
          <a:solidFill>
            <a:srgbClr val="515151"/>
          </a:solidFill>
          <a:uFillTx/>
          <a:latin typeface="+mn-lt"/>
          <a:ea typeface="+mn-ea"/>
          <a:cs typeface="+mn-cs"/>
          <a:sym typeface="Palatino"/>
        </a:defRPr>
      </a:lvl9pPr>
    </p:bodyStyle>
    <p:otherStyle>
      <a:lvl1pPr marL="0" marR="0" indent="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Palatino"/>
        </a:defRPr>
      </a:lvl1pPr>
      <a:lvl2pPr marL="0" marR="0" indent="2286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Palatino"/>
        </a:defRPr>
      </a:lvl2pPr>
      <a:lvl3pPr marL="0" marR="0" indent="4572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Palatino"/>
        </a:defRPr>
      </a:lvl3pPr>
      <a:lvl4pPr marL="0" marR="0" indent="6858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Palatino"/>
        </a:defRPr>
      </a:lvl4pPr>
      <a:lvl5pPr marL="0" marR="0" indent="9144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Palatino"/>
        </a:defRPr>
      </a:lvl5pPr>
      <a:lvl6pPr marL="0" marR="0" indent="11430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Palatino"/>
        </a:defRPr>
      </a:lvl6pPr>
      <a:lvl7pPr marL="0" marR="0" indent="13716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Palatino"/>
        </a:defRPr>
      </a:lvl7pPr>
      <a:lvl8pPr marL="0" marR="0" indent="16002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Palatino"/>
        </a:defRPr>
      </a:lvl8pPr>
      <a:lvl9pPr marL="0" marR="0" indent="18288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Palatino"/>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Shape 175"/>
          <p:cNvSpPr>
            <a:spLocks noGrp="1"/>
          </p:cNvSpPr>
          <p:nvPr>
            <p:ph type="ctrTitle"/>
          </p:nvPr>
        </p:nvSpPr>
        <p:spPr>
          <a:xfrm>
            <a:off x="673100" y="1828800"/>
            <a:ext cx="11658600" cy="3048000"/>
          </a:xfrm>
          <a:prstGeom prst="rect">
            <a:avLst/>
          </a:prstGeom>
        </p:spPr>
        <p:txBody>
          <a:bodyPr/>
          <a:lstStyle>
            <a:lvl1pPr>
              <a:defRPr sz="6900" spc="-91">
                <a:latin typeface="Helvetica"/>
                <a:ea typeface="Helvetica"/>
                <a:cs typeface="Helvetica"/>
                <a:sym typeface="Helvetica"/>
              </a:defRPr>
            </a:lvl1pPr>
          </a:lstStyle>
          <a:p>
            <a:r>
              <a:rPr sz="6500" b="1" dirty="0"/>
              <a:t>Do All Things For Building Up</a:t>
            </a:r>
          </a:p>
        </p:txBody>
      </p:sp>
      <p:sp>
        <p:nvSpPr>
          <p:cNvPr id="176" name="Shape 176"/>
          <p:cNvSpPr>
            <a:spLocks noGrp="1"/>
          </p:cNvSpPr>
          <p:nvPr>
            <p:ph type="subTitle" sz="quarter" idx="1"/>
          </p:nvPr>
        </p:nvSpPr>
        <p:spPr>
          <a:prstGeom prst="rect">
            <a:avLst/>
          </a:prstGeom>
        </p:spPr>
        <p:txBody>
          <a:bodyPr/>
          <a:lstStyle/>
          <a:p>
            <a:r>
              <a:rPr sz="6600" b="1" dirty="0"/>
              <a:t>Love’s Use of Spiritual Gifts</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 name="Shape 210"/>
          <p:cNvSpPr>
            <a:spLocks noGrp="1"/>
          </p:cNvSpPr>
          <p:nvPr>
            <p:ph type="title"/>
          </p:nvPr>
        </p:nvSpPr>
        <p:spPr>
          <a:xfrm>
            <a:off x="-63500" y="914400"/>
            <a:ext cx="13335000" cy="1130300"/>
          </a:xfrm>
          <a:prstGeom prst="rect">
            <a:avLst/>
          </a:prstGeom>
        </p:spPr>
        <p:txBody>
          <a:bodyPr/>
          <a:lstStyle>
            <a:lvl1pPr>
              <a:defRPr sz="6600" spc="-87">
                <a:solidFill>
                  <a:srgbClr val="E2E2E2"/>
                </a:solidFill>
              </a:defRPr>
            </a:lvl1pPr>
          </a:lstStyle>
          <a:p>
            <a:r>
              <a:rPr sz="8000" b="1" dirty="0"/>
              <a:t>1 Cor 14:1-5</a:t>
            </a:r>
          </a:p>
        </p:txBody>
      </p:sp>
      <p:sp>
        <p:nvSpPr>
          <p:cNvPr id="211" name="Shape 211"/>
          <p:cNvSpPr>
            <a:spLocks noGrp="1"/>
          </p:cNvSpPr>
          <p:nvPr>
            <p:ph type="body" idx="1"/>
          </p:nvPr>
        </p:nvSpPr>
        <p:spPr>
          <a:xfrm>
            <a:off x="685800" y="2108200"/>
            <a:ext cx="11823700" cy="6985000"/>
          </a:xfrm>
          <a:prstGeom prst="rect">
            <a:avLst/>
          </a:prstGeom>
          <a:effectLst/>
        </p:spPr>
        <p:txBody>
          <a:bodyPr anchor="ctr"/>
          <a:lstStyle/>
          <a:p>
            <a:pPr lvl="1" indent="228600" algn="l">
              <a:spcBef>
                <a:spcPts val="4800"/>
              </a:spcBef>
              <a:defRPr sz="4200" spc="0">
                <a:solidFill>
                  <a:srgbClr val="F3F3F3"/>
                </a:solidFill>
                <a:latin typeface="+mn-lt"/>
                <a:ea typeface="+mn-ea"/>
                <a:cs typeface="+mn-cs"/>
                <a:sym typeface="Palatino"/>
              </a:defRPr>
            </a:pPr>
            <a:r>
              <a:rPr sz="4400" b="1" i="1" dirty="0"/>
              <a:t>The one who</a:t>
            </a:r>
            <a:r>
              <a:rPr sz="4400" b="1" dirty="0"/>
              <a:t> </a:t>
            </a:r>
            <a:r>
              <a:rPr sz="4400" b="1" u="sng" dirty="0"/>
              <a:t>speaks in a tongue</a:t>
            </a:r>
            <a:r>
              <a:rPr sz="4400" b="1" dirty="0"/>
              <a:t> builds up himself, but the </a:t>
            </a:r>
            <a:r>
              <a:rPr sz="4400" b="1" i="1" dirty="0"/>
              <a:t>one who prophesies</a:t>
            </a:r>
            <a:r>
              <a:rPr sz="4400" b="1" dirty="0"/>
              <a:t> builds up the church. Now I want you all to speak in tongues, but even more to prophesy. The one who prophesies is greater than the one who speaks in tongues, unless someone interprets, so that the church may be built up.</a:t>
            </a: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 name="Shape 215"/>
          <p:cNvSpPr>
            <a:spLocks noGrp="1"/>
          </p:cNvSpPr>
          <p:nvPr>
            <p:ph type="title"/>
          </p:nvPr>
        </p:nvSpPr>
        <p:spPr>
          <a:xfrm>
            <a:off x="-63500" y="914400"/>
            <a:ext cx="13335000" cy="1130300"/>
          </a:xfrm>
          <a:prstGeom prst="rect">
            <a:avLst/>
          </a:prstGeom>
        </p:spPr>
        <p:txBody>
          <a:bodyPr/>
          <a:lstStyle>
            <a:lvl1pPr>
              <a:defRPr sz="6600" spc="-87">
                <a:solidFill>
                  <a:srgbClr val="E2E2E2"/>
                </a:solidFill>
              </a:defRPr>
            </a:lvl1pPr>
          </a:lstStyle>
          <a:p>
            <a:r>
              <a:rPr sz="8000" b="1" dirty="0"/>
              <a:t>Draft</a:t>
            </a:r>
          </a:p>
        </p:txBody>
      </p:sp>
      <p:sp>
        <p:nvSpPr>
          <p:cNvPr id="216" name="Shape 216"/>
          <p:cNvSpPr>
            <a:spLocks noGrp="1"/>
          </p:cNvSpPr>
          <p:nvPr>
            <p:ph type="body" idx="1"/>
          </p:nvPr>
        </p:nvSpPr>
        <p:spPr>
          <a:xfrm>
            <a:off x="685800" y="2108200"/>
            <a:ext cx="11823700" cy="6985000"/>
          </a:xfrm>
          <a:prstGeom prst="rect">
            <a:avLst/>
          </a:prstGeom>
          <a:effectLst/>
        </p:spPr>
        <p:txBody>
          <a:bodyPr lIns="0" tIns="0" rIns="0" bIns="0" anchor="ctr"/>
          <a:lstStyle/>
          <a:p>
            <a:pPr marL="1333825" lvl="1" indent="-571825" algn="l">
              <a:spcBef>
                <a:spcPts val="1400"/>
              </a:spcBef>
              <a:buSzPct val="100000"/>
              <a:buChar char="•"/>
              <a:defRPr sz="3900" spc="0">
                <a:solidFill>
                  <a:srgbClr val="F3F3F3"/>
                </a:solidFill>
                <a:latin typeface="+mn-lt"/>
                <a:ea typeface="+mn-ea"/>
                <a:cs typeface="+mn-cs"/>
                <a:sym typeface="Palatino"/>
              </a:defRPr>
            </a:pPr>
            <a:r>
              <a:rPr b="1" dirty="0"/>
              <a:t>A version of something made prior to the final </a:t>
            </a:r>
          </a:p>
          <a:p>
            <a:pPr marL="1333825" lvl="1" indent="-571825" algn="l">
              <a:spcBef>
                <a:spcPts val="1400"/>
              </a:spcBef>
              <a:buSzPct val="100000"/>
              <a:buChar char="•"/>
              <a:defRPr sz="3900" spc="0">
                <a:solidFill>
                  <a:srgbClr val="F3F3F3"/>
                </a:solidFill>
                <a:latin typeface="+mn-lt"/>
                <a:ea typeface="+mn-ea"/>
                <a:cs typeface="+mn-cs"/>
                <a:sym typeface="Palatino"/>
              </a:defRPr>
            </a:pPr>
            <a:r>
              <a:rPr b="1" dirty="0"/>
              <a:t>A cool air moving into a closed space </a:t>
            </a:r>
          </a:p>
          <a:p>
            <a:pPr marL="1333825" lvl="1" indent="-571825" algn="l">
              <a:spcBef>
                <a:spcPts val="1400"/>
              </a:spcBef>
              <a:buSzPct val="100000"/>
              <a:buChar char="•"/>
              <a:defRPr sz="3900" spc="0">
                <a:solidFill>
                  <a:srgbClr val="F3F3F3"/>
                </a:solidFill>
                <a:latin typeface="+mn-lt"/>
                <a:ea typeface="+mn-ea"/>
                <a:cs typeface="+mn-cs"/>
                <a:sym typeface="Palatino"/>
              </a:defRPr>
            </a:pPr>
            <a:r>
              <a:rPr b="1" dirty="0"/>
              <a:t>A system in which young people are made to join the military. </a:t>
            </a:r>
          </a:p>
          <a:p>
            <a:pPr marL="1333825" lvl="1" indent="-571825" algn="l">
              <a:spcBef>
                <a:spcPts val="1400"/>
              </a:spcBef>
              <a:buSzPct val="100000"/>
              <a:buChar char="•"/>
              <a:defRPr sz="3900" spc="0">
                <a:solidFill>
                  <a:srgbClr val="F3F3F3"/>
                </a:solidFill>
                <a:latin typeface="+mn-lt"/>
                <a:ea typeface="+mn-ea"/>
                <a:cs typeface="+mn-cs"/>
                <a:sym typeface="Palatino"/>
              </a:defRPr>
            </a:pPr>
            <a:r>
              <a:rPr b="1" dirty="0"/>
              <a:t>A beer served from a keg. </a:t>
            </a:r>
          </a:p>
          <a:p>
            <a:pPr marL="1333825" lvl="1" indent="-571825" algn="l">
              <a:spcBef>
                <a:spcPts val="1400"/>
              </a:spcBef>
              <a:buSzPct val="100000"/>
              <a:buChar char="•"/>
              <a:defRPr sz="3900" spc="0">
                <a:solidFill>
                  <a:srgbClr val="F3F3F3"/>
                </a:solidFill>
                <a:latin typeface="+mn-lt"/>
                <a:ea typeface="+mn-ea"/>
                <a:cs typeface="+mn-cs"/>
                <a:sym typeface="Palatino"/>
              </a:defRPr>
            </a:pPr>
            <a:r>
              <a:rPr b="1" dirty="0"/>
              <a:t>the act of one car driving close behind another to lower wind resistance </a:t>
            </a:r>
          </a:p>
          <a:p>
            <a:pPr marL="1333825" lvl="1" indent="-571825" algn="l">
              <a:spcBef>
                <a:spcPts val="1400"/>
              </a:spcBef>
              <a:buSzPct val="100000"/>
              <a:buChar char="•"/>
              <a:defRPr sz="3900" spc="0">
                <a:solidFill>
                  <a:srgbClr val="F3F3F3"/>
                </a:solidFill>
                <a:latin typeface="+mn-lt"/>
                <a:ea typeface="+mn-ea"/>
                <a:cs typeface="+mn-cs"/>
                <a:sym typeface="Palatino"/>
              </a:defRPr>
            </a:pPr>
            <a:r>
              <a:rPr b="1" dirty="0"/>
              <a:t>A process of receiving exclusive rights to sign a player to your team as in the football draft</a:t>
            </a: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 name="Shape 220"/>
          <p:cNvSpPr>
            <a:spLocks noGrp="1"/>
          </p:cNvSpPr>
          <p:nvPr>
            <p:ph type="title"/>
          </p:nvPr>
        </p:nvSpPr>
        <p:spPr>
          <a:xfrm>
            <a:off x="-63500" y="914400"/>
            <a:ext cx="13335000" cy="1130300"/>
          </a:xfrm>
          <a:prstGeom prst="rect">
            <a:avLst/>
          </a:prstGeom>
        </p:spPr>
        <p:txBody>
          <a:bodyPr/>
          <a:lstStyle>
            <a:lvl1pPr>
              <a:defRPr sz="6600" spc="-87">
                <a:solidFill>
                  <a:srgbClr val="E2E2E2"/>
                </a:solidFill>
              </a:defRPr>
            </a:lvl1pPr>
          </a:lstStyle>
          <a:p>
            <a:r>
              <a:rPr lang="en-US" sz="8000" b="1" dirty="0"/>
              <a:t>T</a:t>
            </a:r>
            <a:r>
              <a:rPr sz="8000" b="1" dirty="0"/>
              <a:t>he </a:t>
            </a:r>
            <a:r>
              <a:rPr lang="en-US" sz="8000" b="1" dirty="0"/>
              <a:t>P</a:t>
            </a:r>
            <a:r>
              <a:rPr sz="8000" b="1" dirty="0"/>
              <a:t>oint</a:t>
            </a:r>
          </a:p>
        </p:txBody>
      </p:sp>
      <p:sp>
        <p:nvSpPr>
          <p:cNvPr id="221" name="Shape 221"/>
          <p:cNvSpPr>
            <a:spLocks noGrp="1"/>
          </p:cNvSpPr>
          <p:nvPr>
            <p:ph type="body" idx="1"/>
          </p:nvPr>
        </p:nvSpPr>
        <p:spPr>
          <a:xfrm>
            <a:off x="685800" y="2108200"/>
            <a:ext cx="11823700" cy="5524500"/>
          </a:xfrm>
          <a:prstGeom prst="rect">
            <a:avLst/>
          </a:prstGeom>
          <a:effectLst/>
        </p:spPr>
        <p:txBody>
          <a:bodyPr lIns="0" tIns="0" rIns="0" bIns="0" anchor="ctr"/>
          <a:lstStyle/>
          <a:p>
            <a:pPr marL="1333825" lvl="1" indent="-571825" algn="l">
              <a:spcBef>
                <a:spcPts val="1400"/>
              </a:spcBef>
              <a:buSzPct val="100000"/>
              <a:buChar char="•"/>
              <a:defRPr sz="4200" spc="0">
                <a:solidFill>
                  <a:srgbClr val="F3F3F3"/>
                </a:solidFill>
                <a:latin typeface="+mn-lt"/>
                <a:ea typeface="+mn-ea"/>
                <a:cs typeface="+mn-cs"/>
                <a:sym typeface="Palatino"/>
              </a:defRPr>
            </a:pPr>
            <a:r>
              <a:rPr lang="en-US" sz="4400" b="1" dirty="0"/>
              <a:t>A</a:t>
            </a:r>
            <a:r>
              <a:rPr sz="4400" b="1" dirty="0"/>
              <a:t> single word doesn’t always mean the same thing in scripture so pay close attention to context</a:t>
            </a: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 name="Shape 223"/>
          <p:cNvSpPr>
            <a:spLocks noGrp="1"/>
          </p:cNvSpPr>
          <p:nvPr>
            <p:ph type="title"/>
          </p:nvPr>
        </p:nvSpPr>
        <p:spPr>
          <a:xfrm>
            <a:off x="-63500" y="914400"/>
            <a:ext cx="13335000" cy="1130300"/>
          </a:xfrm>
          <a:prstGeom prst="rect">
            <a:avLst/>
          </a:prstGeom>
        </p:spPr>
        <p:txBody>
          <a:bodyPr/>
          <a:lstStyle>
            <a:lvl1pPr>
              <a:defRPr sz="6600" spc="-87">
                <a:solidFill>
                  <a:srgbClr val="E2E2E2"/>
                </a:solidFill>
              </a:defRPr>
            </a:lvl1pPr>
          </a:lstStyle>
          <a:p>
            <a:r>
              <a:rPr sz="8000" b="1" dirty="0"/>
              <a:t>Prophecy</a:t>
            </a:r>
          </a:p>
        </p:txBody>
      </p:sp>
      <p:sp>
        <p:nvSpPr>
          <p:cNvPr id="224" name="Shape 224"/>
          <p:cNvSpPr>
            <a:spLocks noGrp="1"/>
          </p:cNvSpPr>
          <p:nvPr>
            <p:ph type="body" idx="1"/>
          </p:nvPr>
        </p:nvSpPr>
        <p:spPr>
          <a:xfrm>
            <a:off x="685800" y="2108200"/>
            <a:ext cx="11823700" cy="6985000"/>
          </a:xfrm>
          <a:prstGeom prst="rect">
            <a:avLst/>
          </a:prstGeom>
          <a:effectLst/>
        </p:spPr>
        <p:txBody>
          <a:bodyPr lIns="0" tIns="0" rIns="0" bIns="0" anchor="ctr"/>
          <a:lstStyle/>
          <a:p>
            <a:pPr marL="1333825" lvl="1" indent="-571825" algn="l">
              <a:spcBef>
                <a:spcPts val="1400"/>
              </a:spcBef>
              <a:buSzPct val="100000"/>
              <a:buChar char="•"/>
              <a:defRPr sz="3900" spc="0">
                <a:solidFill>
                  <a:srgbClr val="F3F3F3"/>
                </a:solidFill>
                <a:latin typeface="+mn-lt"/>
                <a:ea typeface="+mn-ea"/>
                <a:cs typeface="+mn-cs"/>
                <a:sym typeface="Palatino"/>
              </a:defRPr>
            </a:pPr>
            <a:r>
              <a:rPr lang="en-US" sz="4000" b="1" dirty="0"/>
              <a:t>F</a:t>
            </a:r>
            <a:r>
              <a:rPr sz="4000" b="1" dirty="0"/>
              <a:t>or the building up of the church</a:t>
            </a:r>
          </a:p>
          <a:p>
            <a:pPr marL="1333825" lvl="1" indent="-571825" algn="l">
              <a:spcBef>
                <a:spcPts val="1400"/>
              </a:spcBef>
              <a:buSzPct val="100000"/>
              <a:buChar char="•"/>
              <a:defRPr sz="3900" spc="0">
                <a:solidFill>
                  <a:srgbClr val="F3F3F3"/>
                </a:solidFill>
                <a:latin typeface="+mn-lt"/>
                <a:ea typeface="+mn-ea"/>
                <a:cs typeface="+mn-cs"/>
                <a:sym typeface="Palatino"/>
              </a:defRPr>
            </a:pPr>
            <a:r>
              <a:rPr lang="en-US" sz="4000" b="1" dirty="0"/>
              <a:t>T</a:t>
            </a:r>
            <a:r>
              <a:rPr sz="4000" b="1" dirty="0"/>
              <a:t>hrough communicating intelligibly (vs. 3, 6, 19, 31)</a:t>
            </a:r>
          </a:p>
          <a:p>
            <a:pPr marL="1333825" lvl="1" indent="-571825" algn="l">
              <a:spcBef>
                <a:spcPts val="1400"/>
              </a:spcBef>
              <a:buSzPct val="100000"/>
              <a:buChar char="•"/>
              <a:defRPr sz="3900" spc="0">
                <a:solidFill>
                  <a:srgbClr val="F3F3F3"/>
                </a:solidFill>
                <a:latin typeface="+mn-lt"/>
                <a:ea typeface="+mn-ea"/>
                <a:cs typeface="+mn-cs"/>
                <a:sym typeface="Palatino"/>
              </a:defRPr>
            </a:pPr>
            <a:r>
              <a:rPr lang="en-US" sz="4000" b="1" dirty="0"/>
              <a:t>P</a:t>
            </a:r>
            <a:r>
              <a:rPr sz="4000" b="1" dirty="0"/>
              <a:t>roviding people with encouragement, comfort, knowledge, and teaching </a:t>
            </a:r>
          </a:p>
          <a:p>
            <a:pPr marL="1333825" lvl="1" indent="-571825" algn="l">
              <a:spcBef>
                <a:spcPts val="1400"/>
              </a:spcBef>
              <a:buSzPct val="100000"/>
              <a:buChar char="•"/>
              <a:defRPr sz="3900" spc="0">
                <a:solidFill>
                  <a:srgbClr val="F3F3F3"/>
                </a:solidFill>
                <a:latin typeface="+mn-lt"/>
                <a:ea typeface="+mn-ea"/>
                <a:cs typeface="+mn-cs"/>
                <a:sym typeface="Palatino"/>
              </a:defRPr>
            </a:pPr>
            <a:r>
              <a:rPr lang="en-US" sz="4000" b="1" dirty="0"/>
              <a:t>B</a:t>
            </a:r>
            <a:r>
              <a:rPr sz="4000" b="1" dirty="0"/>
              <a:t>rings conviction of sin (vs. 24, 25)</a:t>
            </a:r>
          </a:p>
          <a:p>
            <a:pPr marL="1333825" lvl="1" indent="-571825" algn="l">
              <a:spcBef>
                <a:spcPts val="1400"/>
              </a:spcBef>
              <a:buSzPct val="100000"/>
              <a:buChar char="•"/>
              <a:defRPr sz="3900" spc="0">
                <a:solidFill>
                  <a:srgbClr val="F3F3F3"/>
                </a:solidFill>
                <a:latin typeface="+mn-lt"/>
                <a:ea typeface="+mn-ea"/>
                <a:cs typeface="+mn-cs"/>
                <a:sym typeface="Palatino"/>
              </a:defRPr>
            </a:pPr>
            <a:r>
              <a:rPr lang="en-US" sz="4000" b="1" dirty="0"/>
              <a:t>A</a:t>
            </a:r>
            <a:r>
              <a:rPr sz="4000" b="1" dirty="0"/>
              <a:t>n official part of a worship service (vs. 29)              not authoritative or free from error (vs. 29, 32, 37, 38)</a:t>
            </a: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22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iterate>
                                    <p:tmAbs val="0"/>
                                  </p:iterate>
                                  <p:childTnLst>
                                    <p:set>
                                      <p:cBhvr>
                                        <p:cTn id="10" fill="hold"/>
                                        <p:tgtEl>
                                          <p:spTgt spid="22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iterate>
                                    <p:tmAbs val="0"/>
                                  </p:iterate>
                                  <p:childTnLst>
                                    <p:set>
                                      <p:cBhvr>
                                        <p:cTn id="14" fill="hold"/>
                                        <p:tgtEl>
                                          <p:spTgt spid="22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iterate>
                                    <p:tmAbs val="0"/>
                                  </p:iterate>
                                  <p:childTnLst>
                                    <p:set>
                                      <p:cBhvr>
                                        <p:cTn id="18" fill="hold"/>
                                        <p:tgtEl>
                                          <p:spTgt spid="22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4" grpId="1" build="p" bldLvl="5" animBg="1" advAuto="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 name="Shape 228"/>
          <p:cNvSpPr>
            <a:spLocks noGrp="1"/>
          </p:cNvSpPr>
          <p:nvPr>
            <p:ph type="title"/>
          </p:nvPr>
        </p:nvSpPr>
        <p:spPr>
          <a:xfrm>
            <a:off x="-63500" y="914400"/>
            <a:ext cx="13335000" cy="1130300"/>
          </a:xfrm>
          <a:prstGeom prst="rect">
            <a:avLst/>
          </a:prstGeom>
        </p:spPr>
        <p:txBody>
          <a:bodyPr/>
          <a:lstStyle>
            <a:lvl1pPr>
              <a:defRPr sz="6600" spc="-87">
                <a:solidFill>
                  <a:srgbClr val="E2E2E2"/>
                </a:solidFill>
              </a:defRPr>
            </a:lvl1pPr>
          </a:lstStyle>
          <a:p>
            <a:r>
              <a:rPr sz="8000" b="1" dirty="0"/>
              <a:t>Prophecy</a:t>
            </a:r>
          </a:p>
        </p:txBody>
      </p:sp>
      <p:sp>
        <p:nvSpPr>
          <p:cNvPr id="229" name="Shape 229"/>
          <p:cNvSpPr>
            <a:spLocks noGrp="1"/>
          </p:cNvSpPr>
          <p:nvPr>
            <p:ph type="body" idx="1"/>
          </p:nvPr>
        </p:nvSpPr>
        <p:spPr>
          <a:xfrm>
            <a:off x="685800" y="2108200"/>
            <a:ext cx="11823700" cy="6985000"/>
          </a:xfrm>
          <a:prstGeom prst="rect">
            <a:avLst/>
          </a:prstGeom>
          <a:effectLst/>
        </p:spPr>
        <p:txBody>
          <a:bodyPr lIns="0" tIns="0" rIns="0" bIns="0" anchor="ctr"/>
          <a:lstStyle/>
          <a:p>
            <a:pPr lvl="1" indent="228600" algn="l">
              <a:spcBef>
                <a:spcPts val="1400"/>
              </a:spcBef>
              <a:defRPr sz="4200" spc="0">
                <a:solidFill>
                  <a:srgbClr val="F3F3F3"/>
                </a:solidFill>
                <a:latin typeface="+mn-lt"/>
                <a:ea typeface="+mn-ea"/>
                <a:cs typeface="+mn-cs"/>
                <a:sym typeface="Palatino"/>
              </a:defRPr>
            </a:pPr>
            <a:r>
              <a:rPr dirty="0"/>
              <a:t> </a:t>
            </a:r>
            <a:r>
              <a:rPr sz="4400" b="1" dirty="0"/>
              <a:t>Prophecy is intelligible, thought through, communication given as a gift by the Holy Spirit to people in the church to encourage, comfort, convict and teach others inside and outside the church. It is not authoritative and ought to be in submission to the written word given by the Apostles and also to the interpretation of other (lowercase-p) prophets.</a:t>
            </a: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 name="Shape 233"/>
          <p:cNvSpPr>
            <a:spLocks noGrp="1"/>
          </p:cNvSpPr>
          <p:nvPr>
            <p:ph type="title"/>
          </p:nvPr>
        </p:nvSpPr>
        <p:spPr>
          <a:xfrm>
            <a:off x="-63500" y="914400"/>
            <a:ext cx="13335000" cy="1130300"/>
          </a:xfrm>
          <a:prstGeom prst="rect">
            <a:avLst/>
          </a:prstGeom>
        </p:spPr>
        <p:txBody>
          <a:bodyPr/>
          <a:lstStyle>
            <a:lvl1pPr>
              <a:defRPr sz="6600" spc="-87">
                <a:solidFill>
                  <a:srgbClr val="E2E2E2"/>
                </a:solidFill>
              </a:defRPr>
            </a:lvl1pPr>
          </a:lstStyle>
          <a:p>
            <a:r>
              <a:rPr sz="8000" b="1" dirty="0"/>
              <a:t>1 Cor 14:6-9,18-19 </a:t>
            </a:r>
          </a:p>
        </p:txBody>
      </p:sp>
      <p:sp>
        <p:nvSpPr>
          <p:cNvPr id="234" name="Shape 234"/>
          <p:cNvSpPr>
            <a:spLocks noGrp="1"/>
          </p:cNvSpPr>
          <p:nvPr>
            <p:ph type="body" idx="1"/>
          </p:nvPr>
        </p:nvSpPr>
        <p:spPr>
          <a:xfrm>
            <a:off x="685800" y="2108200"/>
            <a:ext cx="11823700" cy="6985000"/>
          </a:xfrm>
          <a:prstGeom prst="rect">
            <a:avLst/>
          </a:prstGeom>
          <a:effectLst/>
        </p:spPr>
        <p:txBody>
          <a:bodyPr lIns="0" tIns="0" rIns="0" bIns="0" anchor="ctr"/>
          <a:lstStyle/>
          <a:p>
            <a:pPr lvl="1" indent="228600" algn="l">
              <a:spcBef>
                <a:spcPts val="1400"/>
              </a:spcBef>
              <a:defRPr sz="4200" spc="0">
                <a:solidFill>
                  <a:srgbClr val="F3F3F3"/>
                </a:solidFill>
                <a:latin typeface="+mn-lt"/>
                <a:ea typeface="+mn-ea"/>
                <a:cs typeface="+mn-cs"/>
                <a:sym typeface="Palatino"/>
              </a:defRPr>
            </a:pPr>
            <a:r>
              <a:rPr sz="4400" b="1" dirty="0"/>
              <a:t>Now, brothers, if I come to you speaking in tongues, how will I benefit you unless I bring you some </a:t>
            </a:r>
            <a:r>
              <a:rPr sz="4400" b="1" u="sng" dirty="0"/>
              <a:t>revelation or knowledge or prophecy or teaching</a:t>
            </a:r>
            <a:r>
              <a:rPr sz="4400" b="1" dirty="0"/>
              <a:t>? If even lifeless instruments, such as the flute or the harp, do not give distinct notes, how will anyone know what is played? And if the bugle gives an indistinct sound, who will get ready for battle?</a:t>
            </a: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 name="Shape 236"/>
          <p:cNvSpPr>
            <a:spLocks noGrp="1"/>
          </p:cNvSpPr>
          <p:nvPr>
            <p:ph type="title"/>
          </p:nvPr>
        </p:nvSpPr>
        <p:spPr>
          <a:xfrm>
            <a:off x="-63500" y="914400"/>
            <a:ext cx="13335000" cy="1130300"/>
          </a:xfrm>
          <a:prstGeom prst="rect">
            <a:avLst/>
          </a:prstGeom>
        </p:spPr>
        <p:txBody>
          <a:bodyPr/>
          <a:lstStyle>
            <a:lvl1pPr>
              <a:defRPr sz="6600" spc="-87">
                <a:solidFill>
                  <a:srgbClr val="E2E2E2"/>
                </a:solidFill>
              </a:defRPr>
            </a:lvl1pPr>
          </a:lstStyle>
          <a:p>
            <a:r>
              <a:rPr sz="8000" b="1" dirty="0"/>
              <a:t>1 Cor 14:6-9,18-19 </a:t>
            </a:r>
          </a:p>
        </p:txBody>
      </p:sp>
      <p:sp>
        <p:nvSpPr>
          <p:cNvPr id="237" name="Shape 237"/>
          <p:cNvSpPr>
            <a:spLocks noGrp="1"/>
          </p:cNvSpPr>
          <p:nvPr>
            <p:ph type="body" idx="1"/>
          </p:nvPr>
        </p:nvSpPr>
        <p:spPr>
          <a:xfrm>
            <a:off x="685800" y="2108200"/>
            <a:ext cx="11823700" cy="6985000"/>
          </a:xfrm>
          <a:prstGeom prst="rect">
            <a:avLst/>
          </a:prstGeom>
          <a:effectLst/>
        </p:spPr>
        <p:txBody>
          <a:bodyPr lIns="0" tIns="0" rIns="0" bIns="0" anchor="ctr"/>
          <a:lstStyle/>
          <a:p>
            <a:pPr lvl="1" indent="228600" algn="l">
              <a:spcBef>
                <a:spcPts val="1400"/>
              </a:spcBef>
              <a:defRPr sz="4200" spc="0">
                <a:solidFill>
                  <a:srgbClr val="F3F3F3"/>
                </a:solidFill>
                <a:latin typeface="+mn-lt"/>
                <a:ea typeface="+mn-ea"/>
                <a:cs typeface="+mn-cs"/>
                <a:sym typeface="Palatino"/>
              </a:defRPr>
            </a:pPr>
            <a:r>
              <a:rPr sz="4400" b="1" dirty="0"/>
              <a:t>So with yourselves, if with your tongue you utter speech that is not intelligible, how will anyone know what is said? For you will be speaking into the air. .... I thank God that I speak in tongues more than all of you. Nevertheless, in church I would rather speak five words with my mind in order to instruct others, than ten thousand words in a tongue.</a:t>
            </a: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 name="Shape 239"/>
          <p:cNvSpPr>
            <a:spLocks noGrp="1"/>
          </p:cNvSpPr>
          <p:nvPr>
            <p:ph type="title"/>
          </p:nvPr>
        </p:nvSpPr>
        <p:spPr>
          <a:xfrm>
            <a:off x="-63500" y="660410"/>
            <a:ext cx="13335000" cy="1835051"/>
          </a:xfrm>
          <a:prstGeom prst="rect">
            <a:avLst/>
          </a:prstGeom>
        </p:spPr>
        <p:txBody>
          <a:bodyPr/>
          <a:lstStyle>
            <a:lvl1pPr>
              <a:defRPr sz="6600" spc="-87">
                <a:solidFill>
                  <a:srgbClr val="E2E2E2"/>
                </a:solidFill>
              </a:defRPr>
            </a:lvl1pPr>
          </a:lstStyle>
          <a:p>
            <a:r>
              <a:rPr sz="8000" b="1" dirty="0"/>
              <a:t>Personal preferences and private devotion</a:t>
            </a:r>
          </a:p>
        </p:txBody>
      </p:sp>
      <p:sp>
        <p:nvSpPr>
          <p:cNvPr id="240" name="Shape 240"/>
          <p:cNvSpPr>
            <a:spLocks noGrp="1"/>
          </p:cNvSpPr>
          <p:nvPr>
            <p:ph type="body" idx="1"/>
          </p:nvPr>
        </p:nvSpPr>
        <p:spPr>
          <a:xfrm>
            <a:off x="692150" y="2311400"/>
            <a:ext cx="11823700" cy="6985000"/>
          </a:xfrm>
          <a:prstGeom prst="rect">
            <a:avLst/>
          </a:prstGeom>
          <a:effectLst/>
        </p:spPr>
        <p:txBody>
          <a:bodyPr lIns="0" tIns="0" rIns="0" bIns="0" anchor="ctr"/>
          <a:lstStyle/>
          <a:p>
            <a:pPr marL="1333825" lvl="1" indent="-571825" algn="l">
              <a:spcBef>
                <a:spcPts val="1400"/>
              </a:spcBef>
              <a:buSzPct val="100000"/>
              <a:buChar char="•"/>
              <a:defRPr sz="4200" spc="0">
                <a:solidFill>
                  <a:srgbClr val="F3F3F3"/>
                </a:solidFill>
                <a:latin typeface="+mn-lt"/>
                <a:ea typeface="+mn-ea"/>
                <a:cs typeface="+mn-cs"/>
                <a:sym typeface="Palatino"/>
              </a:defRPr>
            </a:pPr>
            <a:r>
              <a:rPr b="1" dirty="0"/>
              <a:t>Tongues are a </a:t>
            </a:r>
            <a:r>
              <a:rPr b="1" u="sng" dirty="0"/>
              <a:t>private</a:t>
            </a:r>
            <a:r>
              <a:rPr b="1" dirty="0"/>
              <a:t> prayer language        (vs. 2, 4, 14, 16)</a:t>
            </a:r>
          </a:p>
          <a:p>
            <a:pPr marL="1333825" lvl="1" indent="-571825" algn="l">
              <a:spcBef>
                <a:spcPts val="1400"/>
              </a:spcBef>
              <a:buSzPct val="100000"/>
              <a:buChar char="•"/>
              <a:defRPr sz="4200" spc="0">
                <a:solidFill>
                  <a:srgbClr val="F3F3F3"/>
                </a:solidFill>
                <a:latin typeface="+mn-lt"/>
                <a:ea typeface="+mn-ea"/>
                <a:cs typeface="+mn-cs"/>
                <a:sym typeface="Palatino"/>
              </a:defRPr>
            </a:pPr>
            <a:r>
              <a:rPr b="1" dirty="0"/>
              <a:t>Tongues are destructive in the church</a:t>
            </a:r>
          </a:p>
          <a:p>
            <a:pPr marL="1778325" lvl="2" indent="-571825" algn="l">
              <a:spcBef>
                <a:spcPts val="1400"/>
              </a:spcBef>
              <a:buSzPct val="100000"/>
              <a:buChar char="•"/>
              <a:defRPr sz="3900" spc="0">
                <a:solidFill>
                  <a:srgbClr val="F3F3F3"/>
                </a:solidFill>
                <a:latin typeface="+mn-lt"/>
                <a:ea typeface="+mn-ea"/>
                <a:cs typeface="+mn-cs"/>
                <a:sym typeface="Palatino"/>
              </a:defRPr>
            </a:pPr>
            <a:r>
              <a:rPr b="1" dirty="0"/>
              <a:t>Tongues make your brothers and sisters foreigners to you (vs. 10, 11)</a:t>
            </a:r>
          </a:p>
          <a:p>
            <a:pPr marL="1778325" lvl="2" indent="-571825" algn="l">
              <a:spcBef>
                <a:spcPts val="1400"/>
              </a:spcBef>
              <a:buSzPct val="100000"/>
              <a:buChar char="•"/>
              <a:defRPr sz="3900" spc="0">
                <a:solidFill>
                  <a:srgbClr val="F3F3F3"/>
                </a:solidFill>
                <a:latin typeface="+mn-lt"/>
                <a:ea typeface="+mn-ea"/>
                <a:cs typeface="+mn-cs"/>
                <a:sym typeface="Palatino"/>
              </a:defRPr>
            </a:pPr>
            <a:r>
              <a:rPr b="1" dirty="0"/>
              <a:t>Tongues keep others from praising God (vs.16)</a:t>
            </a:r>
          </a:p>
          <a:p>
            <a:pPr marL="1778325" lvl="2" indent="-571825" algn="l">
              <a:spcBef>
                <a:spcPts val="1400"/>
              </a:spcBef>
              <a:buSzPct val="100000"/>
              <a:buChar char="•"/>
              <a:defRPr sz="3900" spc="0">
                <a:solidFill>
                  <a:srgbClr val="F3F3F3"/>
                </a:solidFill>
                <a:latin typeface="+mn-lt"/>
                <a:ea typeface="+mn-ea"/>
                <a:cs typeface="+mn-cs"/>
                <a:sym typeface="Palatino"/>
              </a:defRPr>
            </a:pPr>
            <a:r>
              <a:rPr b="1" dirty="0"/>
              <a:t>Tongues come from immature thinking (vs. 20)</a:t>
            </a:r>
          </a:p>
          <a:p>
            <a:pPr marL="1778325" lvl="2" indent="-571825" algn="l">
              <a:spcBef>
                <a:spcPts val="1400"/>
              </a:spcBef>
              <a:buSzPct val="100000"/>
              <a:buChar char="•"/>
              <a:defRPr sz="3900" spc="0">
                <a:solidFill>
                  <a:srgbClr val="F3F3F3"/>
                </a:solidFill>
                <a:latin typeface="+mn-lt"/>
                <a:ea typeface="+mn-ea"/>
                <a:cs typeface="+mn-cs"/>
                <a:sym typeface="Palatino"/>
              </a:defRPr>
            </a:pPr>
            <a:r>
              <a:rPr b="1" dirty="0"/>
              <a:t>Tongues repel unbelievers (vs. 23)</a:t>
            </a: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24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iterate>
                                    <p:tmAbs val="0"/>
                                  </p:iterate>
                                  <p:childTnLst>
                                    <p:set>
                                      <p:cBhvr>
                                        <p:cTn id="10" fill="hold"/>
                                        <p:tgtEl>
                                          <p:spTgt spid="24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iterate>
                                    <p:tmAbs val="0"/>
                                  </p:iterate>
                                  <p:childTnLst>
                                    <p:set>
                                      <p:cBhvr>
                                        <p:cTn id="14" fill="hold"/>
                                        <p:tgtEl>
                                          <p:spTgt spid="240">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iterate>
                                    <p:tmAbs val="0"/>
                                  </p:iterate>
                                  <p:childTnLst>
                                    <p:set>
                                      <p:cBhvr>
                                        <p:cTn id="18" fill="hold"/>
                                        <p:tgtEl>
                                          <p:spTgt spid="240">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iterate>
                                    <p:tmAbs val="0"/>
                                  </p:iterate>
                                  <p:childTnLst>
                                    <p:set>
                                      <p:cBhvr>
                                        <p:cTn id="22" fill="hold"/>
                                        <p:tgtEl>
                                          <p:spTgt spid="24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0" grpId="1" build="p" bldLvl="5" animBg="1" advAuto="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Shape 242"/>
          <p:cNvSpPr>
            <a:spLocks noGrp="1"/>
          </p:cNvSpPr>
          <p:nvPr>
            <p:ph type="title"/>
          </p:nvPr>
        </p:nvSpPr>
        <p:spPr>
          <a:xfrm>
            <a:off x="-63500" y="533400"/>
            <a:ext cx="13335000" cy="1889423"/>
          </a:xfrm>
          <a:prstGeom prst="rect">
            <a:avLst/>
          </a:prstGeom>
        </p:spPr>
        <p:txBody>
          <a:bodyPr/>
          <a:lstStyle>
            <a:lvl1pPr>
              <a:defRPr sz="6600" spc="-87">
                <a:solidFill>
                  <a:srgbClr val="E2E2E2"/>
                </a:solidFill>
              </a:defRPr>
            </a:lvl1pPr>
          </a:lstStyle>
          <a:p>
            <a:r>
              <a:rPr sz="8000" b="1" dirty="0"/>
              <a:t>Personal preferences and private devotion</a:t>
            </a:r>
          </a:p>
        </p:txBody>
      </p:sp>
      <p:sp>
        <p:nvSpPr>
          <p:cNvPr id="243" name="Shape 243"/>
          <p:cNvSpPr>
            <a:spLocks noGrp="1"/>
          </p:cNvSpPr>
          <p:nvPr>
            <p:ph type="body" idx="1"/>
          </p:nvPr>
        </p:nvSpPr>
        <p:spPr>
          <a:xfrm>
            <a:off x="692150" y="2260600"/>
            <a:ext cx="11823700" cy="6985000"/>
          </a:xfrm>
          <a:prstGeom prst="rect">
            <a:avLst/>
          </a:prstGeom>
          <a:effectLst/>
        </p:spPr>
        <p:txBody>
          <a:bodyPr lIns="0" tIns="0" rIns="0" bIns="0" anchor="ctr"/>
          <a:lstStyle/>
          <a:p>
            <a:pPr marL="1333825" lvl="1" indent="-571825" algn="l">
              <a:spcBef>
                <a:spcPts val="1400"/>
              </a:spcBef>
              <a:buSzPct val="100000"/>
              <a:buChar char="•"/>
              <a:defRPr sz="3900" spc="0">
                <a:solidFill>
                  <a:srgbClr val="F3F3F3"/>
                </a:solidFill>
                <a:latin typeface="+mn-lt"/>
                <a:ea typeface="+mn-ea"/>
                <a:cs typeface="+mn-cs"/>
                <a:sym typeface="Palatino"/>
              </a:defRPr>
            </a:pPr>
            <a:r>
              <a:rPr sz="4400" b="1" dirty="0"/>
              <a:t>Tongues may be used if interpreted</a:t>
            </a:r>
          </a:p>
          <a:p>
            <a:pPr marL="1319163" lvl="1" indent="-557163" algn="l">
              <a:spcBef>
                <a:spcPts val="1400"/>
              </a:spcBef>
              <a:buSzPct val="100000"/>
              <a:buChar char="•"/>
              <a:defRPr sz="3800" spc="0">
                <a:solidFill>
                  <a:srgbClr val="F3F3F3"/>
                </a:solidFill>
                <a:latin typeface="+mn-lt"/>
                <a:ea typeface="+mn-ea"/>
                <a:cs typeface="+mn-cs"/>
                <a:sym typeface="Palatino"/>
              </a:defRPr>
            </a:pPr>
            <a:r>
              <a:rPr sz="4400" b="1" dirty="0"/>
              <a:t>Alternate translation of v.5, 27 - Do not allow anyone to speak in tongues unless they can put their own tongues into plain speech.</a:t>
            </a: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24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3" grpId="1" build="p" bldLvl="5" animBg="1" advAuto="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 name="Shape 245"/>
          <p:cNvSpPr>
            <a:spLocks noGrp="1"/>
          </p:cNvSpPr>
          <p:nvPr>
            <p:ph type="body" idx="1"/>
          </p:nvPr>
        </p:nvSpPr>
        <p:spPr>
          <a:xfrm>
            <a:off x="685800" y="2108200"/>
            <a:ext cx="11823700" cy="6985000"/>
          </a:xfrm>
          <a:prstGeom prst="rect">
            <a:avLst/>
          </a:prstGeom>
          <a:effectLst/>
        </p:spPr>
        <p:txBody>
          <a:bodyPr lIns="0" tIns="0" rIns="0" bIns="0" anchor="ctr"/>
          <a:lstStyle/>
          <a:p>
            <a:pPr lvl="1" indent="228600" algn="l">
              <a:spcBef>
                <a:spcPts val="1400"/>
              </a:spcBef>
              <a:defRPr sz="4500" spc="0">
                <a:solidFill>
                  <a:srgbClr val="F3F3F3"/>
                </a:solidFill>
                <a:latin typeface="+mn-lt"/>
                <a:ea typeface="+mn-ea"/>
                <a:cs typeface="+mn-cs"/>
                <a:sym typeface="Palatino"/>
              </a:defRPr>
            </a:pPr>
            <a:r>
              <a:rPr sz="4400" b="1" dirty="0"/>
              <a:t>Don’t come to church primarily seeking your own spiritual fulfillment through insisting that the church perform, or act in a way that builds you up in your gifting or in your personal preference. Rather come to church willing to give up your private gifting and your personal preference, if doing that builds up the entire church in faith and love. </a:t>
            </a:r>
          </a:p>
        </p:txBody>
      </p:sp>
      <p:sp>
        <p:nvSpPr>
          <p:cNvPr id="246" name="Shape 246"/>
          <p:cNvSpPr/>
          <p:nvPr/>
        </p:nvSpPr>
        <p:spPr>
          <a:xfrm>
            <a:off x="3748665" y="907952"/>
            <a:ext cx="5697970" cy="1333698"/>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defRPr sz="6600" spc="-87">
                <a:solidFill>
                  <a:srgbClr val="E2E2E2"/>
                </a:solidFill>
                <a:latin typeface="+mj-lt"/>
                <a:ea typeface="+mj-ea"/>
                <a:cs typeface="+mj-cs"/>
                <a:sym typeface="Copperplate"/>
              </a:defRPr>
            </a:lvl1pPr>
          </a:lstStyle>
          <a:p>
            <a:r>
              <a:rPr sz="8000" b="1" dirty="0"/>
              <a:t>The Principle </a:t>
            </a: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2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 grpId="1" animBg="1" advAuto="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Shape 180"/>
          <p:cNvSpPr>
            <a:spLocks noGrp="1"/>
          </p:cNvSpPr>
          <p:nvPr>
            <p:ph type="title"/>
          </p:nvPr>
        </p:nvSpPr>
        <p:spPr>
          <a:xfrm>
            <a:off x="685800" y="914400"/>
            <a:ext cx="11823700" cy="1130300"/>
          </a:xfrm>
          <a:prstGeom prst="rect">
            <a:avLst/>
          </a:prstGeom>
        </p:spPr>
        <p:txBody>
          <a:bodyPr/>
          <a:lstStyle>
            <a:lvl1pPr>
              <a:defRPr sz="6600" spc="-87">
                <a:solidFill>
                  <a:srgbClr val="E2E2E2"/>
                </a:solidFill>
              </a:defRPr>
            </a:lvl1pPr>
          </a:lstStyle>
          <a:p>
            <a:r>
              <a:rPr sz="8000" b="1" dirty="0"/>
              <a:t>How Chapters 12-14 Relate</a:t>
            </a:r>
          </a:p>
        </p:txBody>
      </p:sp>
      <p:sp>
        <p:nvSpPr>
          <p:cNvPr id="181" name="Shape 181"/>
          <p:cNvSpPr>
            <a:spLocks noGrp="1"/>
          </p:cNvSpPr>
          <p:nvPr>
            <p:ph type="body" idx="1"/>
          </p:nvPr>
        </p:nvSpPr>
        <p:spPr>
          <a:xfrm>
            <a:off x="685800" y="2108200"/>
            <a:ext cx="11823700" cy="6985000"/>
          </a:xfrm>
          <a:prstGeom prst="rect">
            <a:avLst/>
          </a:prstGeom>
          <a:effectLst/>
        </p:spPr>
        <p:txBody>
          <a:bodyPr anchor="ctr"/>
          <a:lstStyle/>
          <a:p>
            <a:pPr marL="889325" indent="-571825" algn="l">
              <a:spcBef>
                <a:spcPts val="2400"/>
              </a:spcBef>
              <a:buSzPct val="100000"/>
              <a:buChar char="•"/>
              <a:defRPr sz="4300" spc="0">
                <a:solidFill>
                  <a:srgbClr val="F3F3F3"/>
                </a:solidFill>
                <a:latin typeface="+mn-lt"/>
                <a:ea typeface="+mn-ea"/>
                <a:cs typeface="+mn-cs"/>
                <a:sym typeface="Palatino"/>
              </a:defRPr>
            </a:pPr>
            <a:r>
              <a:rPr sz="4400" b="1" dirty="0"/>
              <a:t>Chapter 12 - spiritual gifts and unity in the Church</a:t>
            </a:r>
          </a:p>
          <a:p>
            <a:pPr marL="889325" indent="-571825" algn="l">
              <a:spcBef>
                <a:spcPts val="2400"/>
              </a:spcBef>
              <a:buSzPct val="100000"/>
              <a:buChar char="•"/>
              <a:defRPr sz="4300" spc="0">
                <a:solidFill>
                  <a:srgbClr val="F3F3F3"/>
                </a:solidFill>
                <a:latin typeface="+mn-lt"/>
                <a:ea typeface="+mn-ea"/>
                <a:cs typeface="+mn-cs"/>
                <a:sym typeface="Palatino"/>
              </a:defRPr>
            </a:pPr>
            <a:r>
              <a:rPr sz="4400" b="1" dirty="0"/>
              <a:t>Chapter 13 - Paul’s famous expression of love</a:t>
            </a:r>
          </a:p>
          <a:p>
            <a:pPr marL="889325" indent="-571825" algn="l">
              <a:spcBef>
                <a:spcPts val="2400"/>
              </a:spcBef>
              <a:buSzPct val="100000"/>
              <a:buChar char="•"/>
              <a:defRPr sz="4300" spc="0">
                <a:solidFill>
                  <a:srgbClr val="F3F3F3"/>
                </a:solidFill>
                <a:latin typeface="+mn-lt"/>
                <a:ea typeface="+mn-ea"/>
                <a:cs typeface="+mn-cs"/>
                <a:sym typeface="Palatino"/>
              </a:defRPr>
            </a:pPr>
            <a:r>
              <a:rPr sz="4400" b="1" dirty="0"/>
              <a:t>Chapter 14 - How love makes use of spiritual gifts</a:t>
            </a: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8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iterate>
                                    <p:tmAbs val="0"/>
                                  </p:iterate>
                                  <p:childTnLst>
                                    <p:set>
                                      <p:cBhvr>
                                        <p:cTn id="10" fill="hold"/>
                                        <p:tgtEl>
                                          <p:spTgt spid="18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 grpId="1" build="p" bldLvl="5" animBg="1" advAuto="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 name="Shape 250"/>
          <p:cNvSpPr>
            <a:spLocks noGrp="1"/>
          </p:cNvSpPr>
          <p:nvPr>
            <p:ph type="title"/>
          </p:nvPr>
        </p:nvSpPr>
        <p:spPr>
          <a:xfrm>
            <a:off x="-63500" y="914400"/>
            <a:ext cx="13335000" cy="1130300"/>
          </a:xfrm>
          <a:prstGeom prst="rect">
            <a:avLst/>
          </a:prstGeom>
        </p:spPr>
        <p:txBody>
          <a:bodyPr/>
          <a:lstStyle>
            <a:lvl1pPr>
              <a:defRPr sz="6600" spc="-87">
                <a:solidFill>
                  <a:srgbClr val="E2E2E2"/>
                </a:solidFill>
              </a:defRPr>
            </a:lvl1pPr>
          </a:lstStyle>
          <a:p>
            <a:r>
              <a:rPr sz="8000" b="1" dirty="0"/>
              <a:t>1 Cor 14:26-33 </a:t>
            </a:r>
          </a:p>
        </p:txBody>
      </p:sp>
      <p:sp>
        <p:nvSpPr>
          <p:cNvPr id="251" name="Shape 251"/>
          <p:cNvSpPr>
            <a:spLocks noGrp="1"/>
          </p:cNvSpPr>
          <p:nvPr>
            <p:ph type="body" idx="1"/>
          </p:nvPr>
        </p:nvSpPr>
        <p:spPr>
          <a:xfrm>
            <a:off x="685800" y="2108200"/>
            <a:ext cx="11823700" cy="6985000"/>
          </a:xfrm>
          <a:prstGeom prst="rect">
            <a:avLst/>
          </a:prstGeom>
          <a:effectLst/>
        </p:spPr>
        <p:txBody>
          <a:bodyPr lIns="0" tIns="0" rIns="0" bIns="0" anchor="ctr"/>
          <a:lstStyle/>
          <a:p>
            <a:pPr lvl="1" indent="228600" algn="l">
              <a:spcBef>
                <a:spcPts val="1400"/>
              </a:spcBef>
              <a:defRPr sz="4200" spc="0">
                <a:solidFill>
                  <a:srgbClr val="F3F3F3"/>
                </a:solidFill>
                <a:latin typeface="+mn-lt"/>
                <a:ea typeface="+mn-ea"/>
                <a:cs typeface="+mn-cs"/>
                <a:sym typeface="Palatino"/>
              </a:defRPr>
            </a:pPr>
            <a:r>
              <a:rPr sz="4400" b="1" dirty="0"/>
              <a:t>What then, brothers? When you come together, each one has a hymn, a lesson, a revelation, a tongue, or an interpretation. Let all things be done for building up. If any speak in a tongue, let there be only two or at most three, and each in turn, and let someone interpret.  But if there is no one to interpret, let each of them keep silent in church and speak to himself and to God.</a:t>
            </a: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 name="Shape 253"/>
          <p:cNvSpPr>
            <a:spLocks noGrp="1"/>
          </p:cNvSpPr>
          <p:nvPr>
            <p:ph type="title"/>
          </p:nvPr>
        </p:nvSpPr>
        <p:spPr>
          <a:xfrm>
            <a:off x="-63500" y="914400"/>
            <a:ext cx="13335000" cy="1130300"/>
          </a:xfrm>
          <a:prstGeom prst="rect">
            <a:avLst/>
          </a:prstGeom>
        </p:spPr>
        <p:txBody>
          <a:bodyPr/>
          <a:lstStyle>
            <a:lvl1pPr>
              <a:defRPr sz="6600" spc="-87">
                <a:solidFill>
                  <a:srgbClr val="E2E2E2"/>
                </a:solidFill>
              </a:defRPr>
            </a:lvl1pPr>
          </a:lstStyle>
          <a:p>
            <a:r>
              <a:rPr sz="8000" b="1" dirty="0"/>
              <a:t>1 Cor 14:26-33 </a:t>
            </a:r>
          </a:p>
        </p:txBody>
      </p:sp>
      <p:sp>
        <p:nvSpPr>
          <p:cNvPr id="254" name="Shape 254"/>
          <p:cNvSpPr>
            <a:spLocks noGrp="1"/>
          </p:cNvSpPr>
          <p:nvPr>
            <p:ph type="body" idx="1"/>
          </p:nvPr>
        </p:nvSpPr>
        <p:spPr>
          <a:xfrm>
            <a:off x="685800" y="2108200"/>
            <a:ext cx="11823700" cy="6985000"/>
          </a:xfrm>
          <a:prstGeom prst="rect">
            <a:avLst/>
          </a:prstGeom>
          <a:effectLst/>
        </p:spPr>
        <p:txBody>
          <a:bodyPr lIns="0" tIns="0" rIns="0" bIns="0" anchor="ctr"/>
          <a:lstStyle/>
          <a:p>
            <a:pPr lvl="1" indent="228600" algn="l">
              <a:spcBef>
                <a:spcPts val="1400"/>
              </a:spcBef>
              <a:defRPr sz="4200" spc="0">
                <a:solidFill>
                  <a:srgbClr val="F3F3F3"/>
                </a:solidFill>
                <a:latin typeface="+mn-lt"/>
                <a:ea typeface="+mn-ea"/>
                <a:cs typeface="+mn-cs"/>
                <a:sym typeface="Palatino"/>
              </a:defRPr>
            </a:pPr>
            <a:r>
              <a:rPr dirty="0"/>
              <a:t> </a:t>
            </a:r>
            <a:r>
              <a:rPr sz="4400" b="1" dirty="0"/>
              <a:t>Let two or three prophets speak, and let the others weigh what is said. If a revelation is made to another sitting there, let the first be silent. For you can all prophesy one by one, so that all may learn and all be encouraged, and the spirits of prophets are subject to prophets. For God is not a God of confusion but of peace.</a:t>
            </a:r>
          </a:p>
        </p:txBody>
      </p:sp>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 name="Shape 258"/>
          <p:cNvSpPr>
            <a:spLocks noGrp="1"/>
          </p:cNvSpPr>
          <p:nvPr>
            <p:ph type="title"/>
          </p:nvPr>
        </p:nvSpPr>
        <p:spPr>
          <a:xfrm>
            <a:off x="-63500" y="914400"/>
            <a:ext cx="13335000" cy="1130300"/>
          </a:xfrm>
          <a:prstGeom prst="rect">
            <a:avLst/>
          </a:prstGeom>
        </p:spPr>
        <p:txBody>
          <a:bodyPr/>
          <a:lstStyle>
            <a:lvl1pPr>
              <a:defRPr sz="6600" spc="-87">
                <a:solidFill>
                  <a:srgbClr val="E2E2E2"/>
                </a:solidFill>
              </a:defRPr>
            </a:lvl1pPr>
          </a:lstStyle>
          <a:p>
            <a:r>
              <a:rPr sz="8000" b="1" dirty="0"/>
              <a:t>Orderliness</a:t>
            </a:r>
          </a:p>
        </p:txBody>
      </p:sp>
      <p:sp>
        <p:nvSpPr>
          <p:cNvPr id="259" name="Shape 259"/>
          <p:cNvSpPr>
            <a:spLocks noGrp="1"/>
          </p:cNvSpPr>
          <p:nvPr>
            <p:ph type="body" idx="1"/>
          </p:nvPr>
        </p:nvSpPr>
        <p:spPr>
          <a:xfrm>
            <a:off x="685800" y="2108200"/>
            <a:ext cx="11823700" cy="6985000"/>
          </a:xfrm>
          <a:prstGeom prst="rect">
            <a:avLst/>
          </a:prstGeom>
          <a:effectLst/>
        </p:spPr>
        <p:txBody>
          <a:bodyPr lIns="0" tIns="0" rIns="0" bIns="0" anchor="ctr"/>
          <a:lstStyle/>
          <a:p>
            <a:pPr marL="1377812" lvl="1" indent="-615812" algn="l">
              <a:spcBef>
                <a:spcPts val="1400"/>
              </a:spcBef>
              <a:buSzPct val="100000"/>
              <a:buChar char="•"/>
              <a:defRPr sz="3900" spc="0">
                <a:solidFill>
                  <a:srgbClr val="F3F3F3"/>
                </a:solidFill>
                <a:latin typeface="+mn-lt"/>
                <a:ea typeface="+mn-ea"/>
                <a:cs typeface="+mn-cs"/>
                <a:sym typeface="Palatino"/>
              </a:defRPr>
            </a:pPr>
            <a:r>
              <a:rPr sz="4400" b="1" dirty="0"/>
              <a:t>Love does not bring disorderly freedom</a:t>
            </a:r>
          </a:p>
          <a:p>
            <a:pPr marL="1377812" lvl="1" indent="-615812" algn="l">
              <a:spcBef>
                <a:spcPts val="1400"/>
              </a:spcBef>
              <a:buSzPct val="100000"/>
              <a:buChar char="•"/>
              <a:defRPr sz="3900" spc="0">
                <a:solidFill>
                  <a:srgbClr val="F3F3F3"/>
                </a:solidFill>
                <a:latin typeface="+mn-lt"/>
                <a:ea typeface="+mn-ea"/>
                <a:cs typeface="+mn-cs"/>
                <a:sym typeface="Palatino"/>
              </a:defRPr>
            </a:pPr>
            <a:r>
              <a:rPr sz="4400" b="1" dirty="0"/>
              <a:t>Love is primarily interested in ensuring that things are done for building up the church as a whole</a:t>
            </a: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25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9" grpId="1" build="p" bldLvl="5" animBg="1" advAuto="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 name="Shape 261"/>
          <p:cNvSpPr>
            <a:spLocks noGrp="1"/>
          </p:cNvSpPr>
          <p:nvPr>
            <p:ph type="ctrTitle"/>
          </p:nvPr>
        </p:nvSpPr>
        <p:spPr>
          <a:xfrm>
            <a:off x="673100" y="1828800"/>
            <a:ext cx="11658600" cy="3048000"/>
          </a:xfrm>
          <a:prstGeom prst="rect">
            <a:avLst/>
          </a:prstGeom>
        </p:spPr>
        <p:txBody>
          <a:bodyPr/>
          <a:lstStyle>
            <a:lvl1pPr>
              <a:defRPr sz="6900" spc="-91">
                <a:latin typeface="Helvetica"/>
                <a:ea typeface="Helvetica"/>
                <a:cs typeface="Helvetica"/>
                <a:sym typeface="Helvetica"/>
              </a:defRPr>
            </a:lvl1pPr>
          </a:lstStyle>
          <a:p>
            <a:r>
              <a:rPr sz="6500" b="1" dirty="0"/>
              <a:t>Do All Things For Building Up</a:t>
            </a:r>
          </a:p>
        </p:txBody>
      </p:sp>
      <p:sp>
        <p:nvSpPr>
          <p:cNvPr id="262" name="Shape 262"/>
          <p:cNvSpPr>
            <a:spLocks noGrp="1"/>
          </p:cNvSpPr>
          <p:nvPr>
            <p:ph type="subTitle" sz="quarter" idx="1"/>
          </p:nvPr>
        </p:nvSpPr>
        <p:spPr>
          <a:prstGeom prst="rect">
            <a:avLst/>
          </a:prstGeom>
        </p:spPr>
        <p:txBody>
          <a:bodyPr/>
          <a:lstStyle/>
          <a:p>
            <a:r>
              <a:rPr sz="6600" b="1" dirty="0"/>
              <a:t>Love’s Use of Spiritual Gifts</a:t>
            </a: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 name="Shape 183"/>
          <p:cNvSpPr>
            <a:spLocks noGrp="1"/>
          </p:cNvSpPr>
          <p:nvPr>
            <p:ph type="title"/>
          </p:nvPr>
        </p:nvSpPr>
        <p:spPr>
          <a:xfrm>
            <a:off x="685800" y="914400"/>
            <a:ext cx="11823700" cy="1130300"/>
          </a:xfrm>
          <a:prstGeom prst="rect">
            <a:avLst/>
          </a:prstGeom>
        </p:spPr>
        <p:txBody>
          <a:bodyPr/>
          <a:lstStyle>
            <a:lvl1pPr>
              <a:defRPr sz="6600" spc="-87">
                <a:solidFill>
                  <a:srgbClr val="E2E2E2"/>
                </a:solidFill>
              </a:defRPr>
            </a:lvl1pPr>
          </a:lstStyle>
          <a:p>
            <a:r>
              <a:rPr sz="8000" b="1" dirty="0"/>
              <a:t>Love and Spiritual Gifts</a:t>
            </a:r>
          </a:p>
        </p:txBody>
      </p:sp>
      <p:sp>
        <p:nvSpPr>
          <p:cNvPr id="184" name="Shape 184"/>
          <p:cNvSpPr>
            <a:spLocks noGrp="1"/>
          </p:cNvSpPr>
          <p:nvPr>
            <p:ph type="body" idx="1"/>
          </p:nvPr>
        </p:nvSpPr>
        <p:spPr>
          <a:xfrm>
            <a:off x="685800" y="2108200"/>
            <a:ext cx="11823700" cy="6985000"/>
          </a:xfrm>
          <a:prstGeom prst="rect">
            <a:avLst/>
          </a:prstGeom>
          <a:effectLst/>
        </p:spPr>
        <p:txBody>
          <a:bodyPr anchor="ctr"/>
          <a:lstStyle>
            <a:lvl1pPr marL="889325" indent="-571825" algn="l">
              <a:spcBef>
                <a:spcPts val="2400"/>
              </a:spcBef>
              <a:buSzPct val="100000"/>
              <a:buChar char="•"/>
              <a:defRPr sz="4300" spc="0">
                <a:solidFill>
                  <a:srgbClr val="F3F3F3"/>
                </a:solidFill>
                <a:latin typeface="+mn-lt"/>
                <a:ea typeface="+mn-ea"/>
                <a:cs typeface="+mn-cs"/>
                <a:sym typeface="Palatino"/>
              </a:defRPr>
            </a:lvl1pPr>
          </a:lstStyle>
          <a:p>
            <a:r>
              <a:rPr sz="4400" b="1" dirty="0"/>
              <a:t>Love primarily displays itself by building up the church body</a:t>
            </a: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Shape 186"/>
          <p:cNvSpPr>
            <a:spLocks noGrp="1"/>
          </p:cNvSpPr>
          <p:nvPr>
            <p:ph type="title"/>
          </p:nvPr>
        </p:nvSpPr>
        <p:spPr>
          <a:xfrm>
            <a:off x="685800" y="914400"/>
            <a:ext cx="11823700" cy="1130300"/>
          </a:xfrm>
          <a:prstGeom prst="rect">
            <a:avLst/>
          </a:prstGeom>
        </p:spPr>
        <p:txBody>
          <a:bodyPr/>
          <a:lstStyle>
            <a:lvl1pPr>
              <a:defRPr sz="6600" spc="-87">
                <a:solidFill>
                  <a:srgbClr val="E2E2E2"/>
                </a:solidFill>
              </a:defRPr>
            </a:lvl1pPr>
          </a:lstStyle>
          <a:p>
            <a:r>
              <a:rPr sz="8000" b="1" dirty="0"/>
              <a:t>Building Up</a:t>
            </a:r>
          </a:p>
        </p:txBody>
      </p:sp>
      <p:sp>
        <p:nvSpPr>
          <p:cNvPr id="187" name="Shape 187"/>
          <p:cNvSpPr>
            <a:spLocks noGrp="1"/>
          </p:cNvSpPr>
          <p:nvPr>
            <p:ph type="body" idx="1"/>
          </p:nvPr>
        </p:nvSpPr>
        <p:spPr>
          <a:xfrm>
            <a:off x="685800" y="2108200"/>
            <a:ext cx="11823700" cy="6985000"/>
          </a:xfrm>
          <a:prstGeom prst="rect">
            <a:avLst/>
          </a:prstGeom>
          <a:effectLst/>
        </p:spPr>
        <p:txBody>
          <a:bodyPr anchor="ctr"/>
          <a:lstStyle/>
          <a:p>
            <a:pPr marL="889325" indent="-571825" algn="l">
              <a:spcBef>
                <a:spcPts val="2400"/>
              </a:spcBef>
              <a:buSzPct val="100000"/>
              <a:buChar char="•"/>
              <a:defRPr sz="4200" spc="0">
                <a:solidFill>
                  <a:srgbClr val="F3F3F3"/>
                </a:solidFill>
                <a:latin typeface="+mn-lt"/>
                <a:ea typeface="+mn-ea"/>
                <a:cs typeface="+mn-cs"/>
                <a:sym typeface="Palatino"/>
              </a:defRPr>
            </a:pPr>
            <a:r>
              <a:rPr sz="4400" b="1" dirty="0"/>
              <a:t>vs.3 the one who prophesies speaks to people for their upbuilding, </a:t>
            </a:r>
          </a:p>
          <a:p>
            <a:pPr marL="889325" indent="-571825" algn="l">
              <a:spcBef>
                <a:spcPts val="2400"/>
              </a:spcBef>
              <a:buSzPct val="100000"/>
              <a:buChar char="•"/>
              <a:defRPr sz="4200" spc="0">
                <a:solidFill>
                  <a:srgbClr val="F3F3F3"/>
                </a:solidFill>
                <a:latin typeface="+mn-lt"/>
                <a:ea typeface="+mn-ea"/>
                <a:cs typeface="+mn-cs"/>
                <a:sym typeface="Palatino"/>
              </a:defRPr>
            </a:pPr>
            <a:r>
              <a:rPr sz="4400" b="1" dirty="0"/>
              <a:t>vs.4 the one who prophesies builds up the church, </a:t>
            </a:r>
          </a:p>
          <a:p>
            <a:pPr marL="889325" indent="-571825" algn="l">
              <a:spcBef>
                <a:spcPts val="2400"/>
              </a:spcBef>
              <a:buSzPct val="100000"/>
              <a:buChar char="•"/>
              <a:defRPr sz="4200" spc="0">
                <a:solidFill>
                  <a:srgbClr val="F3F3F3"/>
                </a:solidFill>
                <a:latin typeface="+mn-lt"/>
                <a:ea typeface="+mn-ea"/>
                <a:cs typeface="+mn-cs"/>
                <a:sym typeface="Palatino"/>
              </a:defRPr>
            </a:pPr>
            <a:r>
              <a:rPr sz="4400" b="1" dirty="0"/>
              <a:t>vs. 5 that the church may be built up. </a:t>
            </a: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 name="Shape 189"/>
          <p:cNvSpPr>
            <a:spLocks noGrp="1"/>
          </p:cNvSpPr>
          <p:nvPr>
            <p:ph type="title"/>
          </p:nvPr>
        </p:nvSpPr>
        <p:spPr>
          <a:xfrm>
            <a:off x="685800" y="914400"/>
            <a:ext cx="11823700" cy="1130300"/>
          </a:xfrm>
          <a:prstGeom prst="rect">
            <a:avLst/>
          </a:prstGeom>
        </p:spPr>
        <p:txBody>
          <a:bodyPr/>
          <a:lstStyle>
            <a:lvl1pPr>
              <a:defRPr sz="6600" spc="-87">
                <a:solidFill>
                  <a:srgbClr val="E2E2E2"/>
                </a:solidFill>
              </a:defRPr>
            </a:lvl1pPr>
          </a:lstStyle>
          <a:p>
            <a:r>
              <a:rPr sz="8000" b="1" dirty="0"/>
              <a:t>Building Up</a:t>
            </a:r>
          </a:p>
        </p:txBody>
      </p:sp>
      <p:sp>
        <p:nvSpPr>
          <p:cNvPr id="190" name="Shape 190"/>
          <p:cNvSpPr>
            <a:spLocks noGrp="1"/>
          </p:cNvSpPr>
          <p:nvPr>
            <p:ph type="body" idx="1"/>
          </p:nvPr>
        </p:nvSpPr>
        <p:spPr>
          <a:xfrm>
            <a:off x="685800" y="2108200"/>
            <a:ext cx="11823700" cy="6985000"/>
          </a:xfrm>
          <a:prstGeom prst="rect">
            <a:avLst/>
          </a:prstGeom>
          <a:effectLst/>
        </p:spPr>
        <p:txBody>
          <a:bodyPr anchor="ctr"/>
          <a:lstStyle/>
          <a:p>
            <a:pPr marL="889325" indent="-571825" algn="l">
              <a:spcBef>
                <a:spcPts val="2400"/>
              </a:spcBef>
              <a:buSzPct val="100000"/>
              <a:buChar char="•"/>
              <a:defRPr sz="4200" spc="0">
                <a:solidFill>
                  <a:srgbClr val="F3F3F3"/>
                </a:solidFill>
                <a:latin typeface="+mn-lt"/>
                <a:ea typeface="+mn-ea"/>
                <a:cs typeface="+mn-cs"/>
                <a:sym typeface="Palatino"/>
              </a:defRPr>
            </a:pPr>
            <a:r>
              <a:rPr sz="4400" b="1" dirty="0"/>
              <a:t>vs.12 since you are eager for manifestations of the Spirit, strive to excel in building up the church. </a:t>
            </a:r>
          </a:p>
          <a:p>
            <a:pPr marL="889325" indent="-571825" algn="l">
              <a:spcBef>
                <a:spcPts val="2400"/>
              </a:spcBef>
              <a:buSzPct val="100000"/>
              <a:buChar char="•"/>
              <a:defRPr sz="4200" spc="0">
                <a:solidFill>
                  <a:srgbClr val="F3F3F3"/>
                </a:solidFill>
                <a:latin typeface="+mn-lt"/>
                <a:ea typeface="+mn-ea"/>
                <a:cs typeface="+mn-cs"/>
                <a:sym typeface="Palatino"/>
              </a:defRPr>
            </a:pPr>
            <a:r>
              <a:rPr sz="4400" b="1" dirty="0"/>
              <a:t>vs.17 the other person is not being built up. </a:t>
            </a:r>
          </a:p>
          <a:p>
            <a:pPr marL="889325" indent="-571825" algn="l">
              <a:spcBef>
                <a:spcPts val="2400"/>
              </a:spcBef>
              <a:buSzPct val="100000"/>
              <a:buChar char="•"/>
              <a:defRPr sz="4200" spc="0">
                <a:solidFill>
                  <a:srgbClr val="F3F3F3"/>
                </a:solidFill>
                <a:latin typeface="+mn-lt"/>
                <a:ea typeface="+mn-ea"/>
                <a:cs typeface="+mn-cs"/>
                <a:sym typeface="Palatino"/>
              </a:defRPr>
            </a:pPr>
            <a:r>
              <a:rPr sz="4400" b="1" dirty="0"/>
              <a:t>vs. 26 Let all things be done for building up. </a:t>
            </a:r>
          </a:p>
          <a:p>
            <a:pPr marL="889325" indent="-571825" algn="l">
              <a:spcBef>
                <a:spcPts val="2400"/>
              </a:spcBef>
              <a:buSzPct val="100000"/>
              <a:buChar char="•"/>
              <a:defRPr sz="4200" spc="0">
                <a:solidFill>
                  <a:srgbClr val="F3F3F3"/>
                </a:solidFill>
                <a:latin typeface="+mn-lt"/>
                <a:ea typeface="+mn-ea"/>
                <a:cs typeface="+mn-cs"/>
                <a:sym typeface="Palatino"/>
              </a:defRPr>
            </a:pPr>
            <a:r>
              <a:rPr sz="4400" b="1" dirty="0"/>
              <a:t>vs.31 so that all may learn and all may be encouraged.</a:t>
            </a: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 name="Shape 194"/>
          <p:cNvSpPr>
            <a:spLocks noGrp="1"/>
          </p:cNvSpPr>
          <p:nvPr>
            <p:ph type="title"/>
          </p:nvPr>
        </p:nvSpPr>
        <p:spPr>
          <a:xfrm>
            <a:off x="685800" y="914400"/>
            <a:ext cx="11823700" cy="1130300"/>
          </a:xfrm>
          <a:prstGeom prst="rect">
            <a:avLst/>
          </a:prstGeom>
        </p:spPr>
        <p:txBody>
          <a:bodyPr/>
          <a:lstStyle>
            <a:lvl1pPr>
              <a:defRPr sz="6600" spc="-87">
                <a:solidFill>
                  <a:srgbClr val="E2E2E2"/>
                </a:solidFill>
              </a:defRPr>
            </a:lvl1pPr>
          </a:lstStyle>
          <a:p>
            <a:r>
              <a:rPr sz="8000" b="1" dirty="0"/>
              <a:t>Love of God or People?</a:t>
            </a:r>
          </a:p>
        </p:txBody>
      </p:sp>
      <p:sp>
        <p:nvSpPr>
          <p:cNvPr id="195" name="Shape 195"/>
          <p:cNvSpPr>
            <a:spLocks noGrp="1"/>
          </p:cNvSpPr>
          <p:nvPr>
            <p:ph type="body" idx="1"/>
          </p:nvPr>
        </p:nvSpPr>
        <p:spPr>
          <a:xfrm>
            <a:off x="685800" y="2108200"/>
            <a:ext cx="11823700" cy="6985000"/>
          </a:xfrm>
          <a:prstGeom prst="rect">
            <a:avLst/>
          </a:prstGeom>
          <a:effectLst/>
        </p:spPr>
        <p:txBody>
          <a:bodyPr anchor="ctr"/>
          <a:lstStyle>
            <a:lvl1pPr marL="889325" indent="-571825" algn="l">
              <a:spcBef>
                <a:spcPts val="4800"/>
              </a:spcBef>
              <a:buSzPct val="100000"/>
              <a:buChar char="•"/>
              <a:defRPr sz="4200" spc="0">
                <a:solidFill>
                  <a:srgbClr val="F3F3F3"/>
                </a:solidFill>
                <a:latin typeface="+mn-lt"/>
                <a:ea typeface="+mn-ea"/>
                <a:cs typeface="+mn-cs"/>
                <a:sym typeface="Palatino"/>
              </a:defRPr>
            </a:lvl1pPr>
          </a:lstStyle>
          <a:p>
            <a:r>
              <a:rPr sz="4400" b="1" dirty="0"/>
              <a:t>1 John 4:19-21 We love because (God) first loved us. If anyone says, “I love God,” and hates his brother, he is a liar; for he who does not love his brother whom he has seen cannot love God whom he has not seen. And this commandment we have from him: whoever loves God must also love his brother.</a:t>
            </a: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 name="Shape 197"/>
          <p:cNvSpPr>
            <a:spLocks noGrp="1"/>
          </p:cNvSpPr>
          <p:nvPr>
            <p:ph type="title"/>
          </p:nvPr>
        </p:nvSpPr>
        <p:spPr>
          <a:xfrm>
            <a:off x="685800" y="914400"/>
            <a:ext cx="11823700" cy="1130300"/>
          </a:xfrm>
          <a:prstGeom prst="rect">
            <a:avLst/>
          </a:prstGeom>
        </p:spPr>
        <p:txBody>
          <a:bodyPr/>
          <a:lstStyle>
            <a:lvl1pPr>
              <a:defRPr sz="6600" spc="-87">
                <a:solidFill>
                  <a:srgbClr val="E2E2E2"/>
                </a:solidFill>
              </a:defRPr>
            </a:lvl1pPr>
          </a:lstStyle>
          <a:p>
            <a:r>
              <a:rPr sz="8000" b="1" dirty="0"/>
              <a:t>Love of God or People?</a:t>
            </a:r>
          </a:p>
        </p:txBody>
      </p:sp>
      <p:sp>
        <p:nvSpPr>
          <p:cNvPr id="198" name="Shape 198"/>
          <p:cNvSpPr>
            <a:spLocks noGrp="1"/>
          </p:cNvSpPr>
          <p:nvPr>
            <p:ph type="body" idx="1"/>
          </p:nvPr>
        </p:nvSpPr>
        <p:spPr>
          <a:xfrm>
            <a:off x="685800" y="2108200"/>
            <a:ext cx="11823700" cy="6985000"/>
          </a:xfrm>
          <a:prstGeom prst="rect">
            <a:avLst/>
          </a:prstGeom>
          <a:effectLst/>
        </p:spPr>
        <p:txBody>
          <a:bodyPr anchor="ctr"/>
          <a:lstStyle>
            <a:lvl1pPr marL="889325" indent="-571825" algn="l">
              <a:spcBef>
                <a:spcPts val="4800"/>
              </a:spcBef>
              <a:buSzPct val="100000"/>
              <a:buChar char="•"/>
              <a:defRPr sz="4200" spc="0">
                <a:solidFill>
                  <a:srgbClr val="F3F3F3"/>
                </a:solidFill>
                <a:latin typeface="+mn-lt"/>
                <a:ea typeface="+mn-ea"/>
                <a:cs typeface="+mn-cs"/>
                <a:sym typeface="Palatino"/>
              </a:defRPr>
            </a:lvl1pPr>
          </a:lstStyle>
          <a:p>
            <a:r>
              <a:rPr sz="4400" b="1" dirty="0"/>
              <a:t>Our invisible love of God is made visible in our love for other people.</a:t>
            </a: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 name="Shape 202"/>
          <p:cNvSpPr>
            <a:spLocks noGrp="1"/>
          </p:cNvSpPr>
          <p:nvPr>
            <p:ph type="title"/>
          </p:nvPr>
        </p:nvSpPr>
        <p:spPr>
          <a:xfrm>
            <a:off x="-63500" y="914400"/>
            <a:ext cx="13335000" cy="1130300"/>
          </a:xfrm>
          <a:prstGeom prst="rect">
            <a:avLst/>
          </a:prstGeom>
        </p:spPr>
        <p:txBody>
          <a:bodyPr/>
          <a:lstStyle>
            <a:lvl1pPr>
              <a:defRPr sz="6600" spc="-87">
                <a:solidFill>
                  <a:srgbClr val="E2E2E2"/>
                </a:solidFill>
              </a:defRPr>
            </a:lvl1pPr>
          </a:lstStyle>
          <a:p>
            <a:r>
              <a:rPr sz="8000" b="1" dirty="0"/>
              <a:t>How To Build Up Others</a:t>
            </a:r>
          </a:p>
        </p:txBody>
      </p:sp>
      <p:sp>
        <p:nvSpPr>
          <p:cNvPr id="203" name="Shape 203"/>
          <p:cNvSpPr>
            <a:spLocks noGrp="1"/>
          </p:cNvSpPr>
          <p:nvPr>
            <p:ph type="body" idx="1"/>
          </p:nvPr>
        </p:nvSpPr>
        <p:spPr>
          <a:xfrm>
            <a:off x="685800" y="2108200"/>
            <a:ext cx="11823700" cy="6985000"/>
          </a:xfrm>
          <a:prstGeom prst="rect">
            <a:avLst/>
          </a:prstGeom>
          <a:effectLst/>
        </p:spPr>
        <p:txBody>
          <a:bodyPr anchor="ctr"/>
          <a:lstStyle/>
          <a:p>
            <a:pPr marL="889325" indent="-571825" algn="l">
              <a:spcBef>
                <a:spcPts val="2400"/>
              </a:spcBef>
              <a:buSzPct val="100000"/>
              <a:buChar char="•"/>
              <a:defRPr sz="4200" spc="0">
                <a:solidFill>
                  <a:srgbClr val="F3F3F3"/>
                </a:solidFill>
                <a:latin typeface="+mn-lt"/>
                <a:ea typeface="+mn-ea"/>
                <a:cs typeface="+mn-cs"/>
                <a:sym typeface="Palatino"/>
              </a:defRPr>
            </a:pPr>
            <a:r>
              <a:rPr sz="4400" b="1" dirty="0"/>
              <a:t>Pursue love as a spiritual gift                           (this means pray for it consistently)</a:t>
            </a:r>
          </a:p>
          <a:p>
            <a:pPr marL="889325" indent="-571825" algn="l">
              <a:spcBef>
                <a:spcPts val="2400"/>
              </a:spcBef>
              <a:buSzPct val="100000"/>
              <a:buChar char="•"/>
              <a:defRPr sz="4200" spc="0">
                <a:solidFill>
                  <a:srgbClr val="F3F3F3"/>
                </a:solidFill>
                <a:latin typeface="+mn-lt"/>
                <a:ea typeface="+mn-ea"/>
                <a:cs typeface="+mn-cs"/>
                <a:sym typeface="Palatino"/>
              </a:defRPr>
            </a:pPr>
            <a:r>
              <a:rPr sz="4400" b="1" dirty="0"/>
              <a:t>Set three goals</a:t>
            </a:r>
          </a:p>
          <a:p>
            <a:pPr marL="1333825" lvl="1" indent="-571825" algn="l">
              <a:spcBef>
                <a:spcPts val="2400"/>
              </a:spcBef>
              <a:buSzPct val="100000"/>
              <a:buChar char="•"/>
              <a:defRPr sz="4200" spc="0">
                <a:solidFill>
                  <a:srgbClr val="F3F3F3"/>
                </a:solidFill>
                <a:latin typeface="+mn-lt"/>
                <a:ea typeface="+mn-ea"/>
                <a:cs typeface="+mn-cs"/>
                <a:sym typeface="Palatino"/>
              </a:defRPr>
            </a:pPr>
            <a:r>
              <a:rPr sz="4400" b="1" dirty="0"/>
              <a:t>To prophesy </a:t>
            </a:r>
          </a:p>
          <a:p>
            <a:pPr marL="1333825" lvl="1" indent="-571825" algn="l">
              <a:spcBef>
                <a:spcPts val="2400"/>
              </a:spcBef>
              <a:buSzPct val="100000"/>
              <a:buChar char="•"/>
              <a:defRPr sz="4200" spc="0">
                <a:solidFill>
                  <a:srgbClr val="F3F3F3"/>
                </a:solidFill>
                <a:latin typeface="+mn-lt"/>
                <a:ea typeface="+mn-ea"/>
                <a:cs typeface="+mn-cs"/>
                <a:sym typeface="Palatino"/>
              </a:defRPr>
            </a:pPr>
            <a:r>
              <a:rPr sz="4400" b="1" dirty="0"/>
              <a:t>To refrain</a:t>
            </a:r>
          </a:p>
          <a:p>
            <a:pPr marL="1333825" lvl="1" indent="-571825" algn="l">
              <a:spcBef>
                <a:spcPts val="2400"/>
              </a:spcBef>
              <a:buSzPct val="100000"/>
              <a:buChar char="•"/>
              <a:defRPr sz="4200" spc="0">
                <a:solidFill>
                  <a:srgbClr val="F3F3F3"/>
                </a:solidFill>
                <a:latin typeface="+mn-lt"/>
                <a:ea typeface="+mn-ea"/>
                <a:cs typeface="+mn-cs"/>
                <a:sym typeface="Palatino"/>
              </a:defRPr>
            </a:pPr>
            <a:r>
              <a:rPr sz="4400" b="1" dirty="0"/>
              <a:t>To order</a:t>
            </a: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203">
                                            <p:txEl>
                                              <p:pRg st="1" end="1"/>
                                            </p:txEl>
                                          </p:spTgt>
                                        </p:tgtEl>
                                        <p:attrNameLst>
                                          <p:attrName>style.visibility</p:attrName>
                                        </p:attrNameLst>
                                      </p:cBhvr>
                                      <p:to>
                                        <p:strVal val="visible"/>
                                      </p:to>
                                    </p:set>
                                  </p:childTnLst>
                                </p:cTn>
                              </p:par>
                              <p:par>
                                <p:cTn id="7" presetID="1" presetClass="entr" presetSubtype="0" fill="hold" grpId="1" nodeType="withEffect">
                                  <p:stCondLst>
                                    <p:cond delay="0"/>
                                  </p:stCondLst>
                                  <p:iterate>
                                    <p:tmAbs val="0"/>
                                  </p:iterate>
                                  <p:childTnLst>
                                    <p:set>
                                      <p:cBhvr>
                                        <p:cTn id="8" fill="hold"/>
                                        <p:tgtEl>
                                          <p:spTgt spid="203">
                                            <p:txEl>
                                              <p:pRg st="2" end="2"/>
                                            </p:txEl>
                                          </p:spTgt>
                                        </p:tgtEl>
                                        <p:attrNameLst>
                                          <p:attrName>style.visibility</p:attrName>
                                        </p:attrNameLst>
                                      </p:cBhvr>
                                      <p:to>
                                        <p:strVal val="visible"/>
                                      </p:to>
                                    </p:set>
                                  </p:childTnLst>
                                </p:cTn>
                              </p:par>
                              <p:par>
                                <p:cTn id="9" presetID="1" presetClass="entr" presetSubtype="0" fill="hold" grpId="1" nodeType="withEffect">
                                  <p:stCondLst>
                                    <p:cond delay="0"/>
                                  </p:stCondLst>
                                  <p:iterate>
                                    <p:tmAbs val="0"/>
                                  </p:iterate>
                                  <p:childTnLst>
                                    <p:set>
                                      <p:cBhvr>
                                        <p:cTn id="10" fill="hold"/>
                                        <p:tgtEl>
                                          <p:spTgt spid="203">
                                            <p:txEl>
                                              <p:pRg st="3" end="3"/>
                                            </p:txEl>
                                          </p:spTgt>
                                        </p:tgtEl>
                                        <p:attrNameLst>
                                          <p:attrName>style.visibility</p:attrName>
                                        </p:attrNameLst>
                                      </p:cBhvr>
                                      <p:to>
                                        <p:strVal val="visible"/>
                                      </p:to>
                                    </p:set>
                                  </p:childTnLst>
                                </p:cTn>
                              </p:par>
                              <p:par>
                                <p:cTn id="11" presetID="1" presetClass="entr" presetSubtype="0" fill="hold" grpId="1" nodeType="withEffect">
                                  <p:stCondLst>
                                    <p:cond delay="0"/>
                                  </p:stCondLst>
                                  <p:iterate>
                                    <p:tmAbs val="0"/>
                                  </p:iterate>
                                  <p:childTnLst>
                                    <p:set>
                                      <p:cBhvr>
                                        <p:cTn id="12" fill="hold"/>
                                        <p:tgtEl>
                                          <p:spTgt spid="20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 grpId="1" build="p" animBg="1" advAuto="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 name="Shape 207"/>
          <p:cNvSpPr>
            <a:spLocks noGrp="1"/>
          </p:cNvSpPr>
          <p:nvPr>
            <p:ph type="title"/>
          </p:nvPr>
        </p:nvSpPr>
        <p:spPr>
          <a:xfrm>
            <a:off x="-63500" y="914400"/>
            <a:ext cx="13335000" cy="1130300"/>
          </a:xfrm>
          <a:prstGeom prst="rect">
            <a:avLst/>
          </a:prstGeom>
        </p:spPr>
        <p:txBody>
          <a:bodyPr/>
          <a:lstStyle>
            <a:lvl1pPr>
              <a:defRPr sz="6600" spc="-87">
                <a:solidFill>
                  <a:srgbClr val="E2E2E2"/>
                </a:solidFill>
              </a:defRPr>
            </a:lvl1pPr>
          </a:lstStyle>
          <a:p>
            <a:r>
              <a:rPr sz="8000" b="1" dirty="0"/>
              <a:t>1 Cor 14:1-5</a:t>
            </a:r>
          </a:p>
        </p:txBody>
      </p:sp>
      <p:sp>
        <p:nvSpPr>
          <p:cNvPr id="208" name="Shape 208"/>
          <p:cNvSpPr>
            <a:spLocks noGrp="1"/>
          </p:cNvSpPr>
          <p:nvPr>
            <p:ph type="body" idx="1"/>
          </p:nvPr>
        </p:nvSpPr>
        <p:spPr>
          <a:xfrm>
            <a:off x="685800" y="2108200"/>
            <a:ext cx="11823700" cy="6985000"/>
          </a:xfrm>
          <a:prstGeom prst="rect">
            <a:avLst/>
          </a:prstGeom>
          <a:effectLst/>
        </p:spPr>
        <p:txBody>
          <a:bodyPr anchor="ctr"/>
          <a:lstStyle/>
          <a:p>
            <a:pPr lvl="1" indent="228600" algn="l">
              <a:spcBef>
                <a:spcPts val="4800"/>
              </a:spcBef>
              <a:defRPr sz="4200" spc="0">
                <a:solidFill>
                  <a:srgbClr val="F3F3F3"/>
                </a:solidFill>
                <a:latin typeface="+mn-lt"/>
                <a:ea typeface="+mn-ea"/>
                <a:cs typeface="+mn-cs"/>
                <a:sym typeface="Palatino"/>
              </a:defRPr>
            </a:pPr>
            <a:r>
              <a:rPr sz="4400" b="1" dirty="0"/>
              <a:t>Pursue love, and earnestly desire the spiritual gifts, especially that you may prophesy. For one who speaks in a tongue speaks not to men but to God; for no one understands him, but he utters mysteries in the Spirit. On the other hand, the </a:t>
            </a:r>
            <a:r>
              <a:rPr sz="4400" b="1" i="1" dirty="0"/>
              <a:t>one who prophesies</a:t>
            </a:r>
            <a:r>
              <a:rPr sz="4400" b="1" dirty="0"/>
              <a:t> </a:t>
            </a:r>
            <a:r>
              <a:rPr sz="4400" b="1" u="sng" dirty="0"/>
              <a:t>speaks to people</a:t>
            </a:r>
            <a:r>
              <a:rPr sz="4400" b="1" dirty="0"/>
              <a:t> for their upbuilding and encouragement and consolation. </a:t>
            </a:r>
          </a:p>
        </p:txBody>
      </p:sp>
    </p:spTree>
  </p:cSld>
  <p:clrMapOvr>
    <a:masterClrMapping/>
  </p:clrMapOvr>
  <p:transition spd="slow"/>
</p:sld>
</file>

<file path=ppt/theme/_rels/theme1.xml.rels><?xml version="1.0" encoding="UTF-8" standalone="yes"?>
<Relationships xmlns="http://schemas.openxmlformats.org/package/2006/relationships"><Relationship Id="rId1" Type="http://schemas.openxmlformats.org/officeDocument/2006/relationships/image" Target="../media/image1.tif"/></Relationships>
</file>

<file path=ppt/theme/_rels/theme2.xml.rels><?xml version="1.0" encoding="UTF-8" standalone="yes"?>
<Relationships xmlns="http://schemas.openxmlformats.org/package/2006/relationships"><Relationship Id="rId1" Type="http://schemas.openxmlformats.org/officeDocument/2006/relationships/image" Target="../media/image1.tif"/></Relationships>
</file>

<file path=ppt/theme/theme1.xml><?xml version="1.0" encoding="utf-8"?>
<a:theme xmlns:a="http://schemas.openxmlformats.org/drawingml/2006/main" name="White">
  <a:themeElements>
    <a:clrScheme name="White">
      <a:dk1>
        <a:srgbClr val="515151"/>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Copperplate"/>
        <a:ea typeface="Copperplate"/>
        <a:cs typeface="Copperplate"/>
      </a:majorFont>
      <a:minorFont>
        <a:latin typeface="Palatino"/>
        <a:ea typeface="Palatino"/>
        <a:cs typeface="Palatino"/>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25400" cap="flat">
          <a:solidFill>
            <a:srgbClr val="515151"/>
          </a:solidFill>
          <a:prstDash val="solid"/>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4000" b="0" i="0" u="none" strike="noStrike" cap="none" spc="0" normalizeH="0" baseline="0">
            <a:ln>
              <a:noFill/>
            </a:ln>
            <a:solidFill>
              <a:srgbClr val="F3F1D8"/>
            </a:solidFill>
            <a:effectLst>
              <a:outerShdw blurRad="25400" dist="12700" dir="16200000" rotWithShape="0">
                <a:srgbClr val="000000">
                  <a:alpha val="50000"/>
                </a:srgbClr>
              </a:outerShdw>
            </a:effectLst>
            <a:uFillTx/>
            <a:latin typeface="+mn-lt"/>
            <a:ea typeface="+mn-ea"/>
            <a:cs typeface="+mn-cs"/>
            <a:sym typeface="Palatino"/>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515151"/>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4000" b="0" i="0" u="none" strike="noStrike" cap="none" spc="0" normalizeH="0" baseline="0">
            <a:ln>
              <a:noFill/>
            </a:ln>
            <a:solidFill>
              <a:srgbClr val="515151"/>
            </a:solidFill>
            <a:effectLst/>
            <a:uFillTx/>
            <a:latin typeface="+mn-lt"/>
            <a:ea typeface="+mn-ea"/>
            <a:cs typeface="+mn-cs"/>
            <a:sym typeface="Palatino"/>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Copperplate"/>
        <a:ea typeface="Copperplate"/>
        <a:cs typeface="Copperplate"/>
      </a:majorFont>
      <a:minorFont>
        <a:latin typeface="Palatino"/>
        <a:ea typeface="Palatino"/>
        <a:cs typeface="Palatino"/>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25400" cap="flat">
          <a:solidFill>
            <a:srgbClr val="515151"/>
          </a:solidFill>
          <a:prstDash val="solid"/>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4000" b="0" i="0" u="none" strike="noStrike" cap="none" spc="0" normalizeH="0" baseline="0">
            <a:ln>
              <a:noFill/>
            </a:ln>
            <a:solidFill>
              <a:srgbClr val="F3F1D8"/>
            </a:solidFill>
            <a:effectLst>
              <a:outerShdw blurRad="25400" dist="12700" dir="16200000" rotWithShape="0">
                <a:srgbClr val="000000">
                  <a:alpha val="50000"/>
                </a:srgbClr>
              </a:outerShdw>
            </a:effectLst>
            <a:uFillTx/>
            <a:latin typeface="+mn-lt"/>
            <a:ea typeface="+mn-ea"/>
            <a:cs typeface="+mn-cs"/>
            <a:sym typeface="Palatino"/>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515151"/>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4000" b="0" i="0" u="none" strike="noStrike" cap="none" spc="0" normalizeH="0" baseline="0">
            <a:ln>
              <a:noFill/>
            </a:ln>
            <a:solidFill>
              <a:srgbClr val="515151"/>
            </a:solidFill>
            <a:effectLst/>
            <a:uFillTx/>
            <a:latin typeface="+mn-lt"/>
            <a:ea typeface="+mn-ea"/>
            <a:cs typeface="+mn-cs"/>
            <a:sym typeface="Palatino"/>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27</TotalTime>
  <Words>1193</Words>
  <Application>Microsoft Office PowerPoint</Application>
  <PresentationFormat>Custom</PresentationFormat>
  <Paragraphs>74</Paragraphs>
  <Slides>23</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Copperplate</vt:lpstr>
      <vt:lpstr>Helvetica</vt:lpstr>
      <vt:lpstr>Lucida Grande</vt:lpstr>
      <vt:lpstr>Palatino</vt:lpstr>
      <vt:lpstr>White</vt:lpstr>
      <vt:lpstr>Do All Things For Building Up</vt:lpstr>
      <vt:lpstr>How Chapters 12-14 Relate</vt:lpstr>
      <vt:lpstr>Love and Spiritual Gifts</vt:lpstr>
      <vt:lpstr>Building Up</vt:lpstr>
      <vt:lpstr>Building Up</vt:lpstr>
      <vt:lpstr>Love of God or People?</vt:lpstr>
      <vt:lpstr>Love of God or People?</vt:lpstr>
      <vt:lpstr>How To Build Up Others</vt:lpstr>
      <vt:lpstr>1 Cor 14:1-5</vt:lpstr>
      <vt:lpstr>1 Cor 14:1-5</vt:lpstr>
      <vt:lpstr>Draft</vt:lpstr>
      <vt:lpstr>The Point</vt:lpstr>
      <vt:lpstr>Prophecy</vt:lpstr>
      <vt:lpstr>Prophecy</vt:lpstr>
      <vt:lpstr>1 Cor 14:6-9,18-19 </vt:lpstr>
      <vt:lpstr>1 Cor 14:6-9,18-19 </vt:lpstr>
      <vt:lpstr>Personal preferences and private devotion</vt:lpstr>
      <vt:lpstr>Personal preferences and private devotion</vt:lpstr>
      <vt:lpstr>PowerPoint Presentation</vt:lpstr>
      <vt:lpstr>1 Cor 14:26-33 </vt:lpstr>
      <vt:lpstr>1 Cor 14:26-33 </vt:lpstr>
      <vt:lpstr>Orderliness</vt:lpstr>
      <vt:lpstr>Do All Things For Building Up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 All Things For Building Up</dc:title>
  <dc:creator>Amanda</dc:creator>
  <cp:lastModifiedBy>Mary Holdahl</cp:lastModifiedBy>
  <cp:revision>2</cp:revision>
  <dcterms:modified xsi:type="dcterms:W3CDTF">2023-01-11T17:57:14Z</dcterms:modified>
</cp:coreProperties>
</file>