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1pPr>
    <a:lvl2pPr marL="0" marR="0" indent="2286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2pPr>
    <a:lvl3pPr marL="0" marR="0" indent="4572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3pPr>
    <a:lvl4pPr marL="0" marR="0" indent="6858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4pPr>
    <a:lvl5pPr marL="0" marR="0" indent="9144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5pPr>
    <a:lvl6pPr marL="0" marR="0" indent="11430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6pPr>
    <a:lvl7pPr marL="0" marR="0" indent="13716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7pPr>
    <a:lvl8pPr marL="0" marR="0" indent="16002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8pPr>
    <a:lvl9pPr marL="0" marR="0" indent="18288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aj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aj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aj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aj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 styleId="{D51ADE6A-740E-44AE-83CC-AE7238B6C88D}" styleName="">
    <a:tblBg/>
    <a:wholeTbl>
      <a:tcTxStyle b="off" i="off">
        <a:fontRef idx="major">
          <a:srgbClr val="474747"/>
        </a:fontRef>
        <a:srgbClr val="474747"/>
      </a:tcTxStyle>
      <a:tcStyle>
        <a:tcBdr>
          <a:left>
            <a:ln w="25400" cap="flat">
              <a:solidFill>
                <a:srgbClr val="E6E6E6"/>
              </a:solidFill>
              <a:prstDash val="solid"/>
              <a:miter lim="400000"/>
            </a:ln>
          </a:left>
          <a:right>
            <a:ln w="25400" cap="flat">
              <a:solidFill>
                <a:srgbClr val="E6E6E6"/>
              </a:solidFill>
              <a:prstDash val="solid"/>
              <a:miter lim="400000"/>
            </a:ln>
          </a:right>
          <a:top>
            <a:ln w="25400" cap="flat">
              <a:solidFill>
                <a:srgbClr val="E6E6E6"/>
              </a:solidFill>
              <a:prstDash val="solid"/>
              <a:miter lim="400000"/>
            </a:ln>
          </a:top>
          <a:bottom>
            <a:ln w="25400" cap="flat">
              <a:solidFill>
                <a:srgbClr val="E6E6E6"/>
              </a:solidFill>
              <a:prstDash val="solid"/>
              <a:miter lim="400000"/>
            </a:ln>
          </a:bottom>
          <a:insideH>
            <a:ln w="25400" cap="flat">
              <a:solidFill>
                <a:srgbClr val="E6E6E6"/>
              </a:solidFill>
              <a:prstDash val="solid"/>
              <a:miter lim="400000"/>
            </a:ln>
          </a:insideH>
          <a:insideV>
            <a:ln w="25400" cap="flat">
              <a:solidFill>
                <a:srgbClr val="E6E6E6"/>
              </a:solidFill>
              <a:prstDash val="solid"/>
              <a:miter lim="400000"/>
            </a:ln>
          </a:insideV>
        </a:tcBdr>
        <a:fill>
          <a:solidFill>
            <a:srgbClr val="C2C3C4">
              <a:alpha val="30000"/>
            </a:srgbClr>
          </a:solidFill>
        </a:fill>
      </a:tcStyle>
    </a:wholeTbl>
    <a:band2H>
      <a:tcTxStyle/>
      <a:tcStyle>
        <a:tcBdr/>
        <a:fill>
          <a:solidFill>
            <a:srgbClr val="D6D6D6">
              <a:alpha val="0"/>
            </a:srgbClr>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n" i="off">
        <a:fontRef idx="major">
          <a:srgbClr val="FFFFFF"/>
        </a:fontRef>
        <a:srgbClr val="FFFFFF"/>
      </a:tcTxStyle>
      <a:tcStyle>
        <a:tcBdr>
          <a:left>
            <a:ln w="25400" cap="flat">
              <a:noFill/>
              <a:miter lim="400000"/>
            </a:ln>
          </a:left>
          <a:right>
            <a:ln w="25400" cap="flat">
              <a:noFill/>
              <a:miter lim="400000"/>
            </a:ln>
          </a:right>
          <a:top>
            <a:ln w="12700" cap="flat">
              <a:noFill/>
              <a:miter lim="400000"/>
            </a:ln>
          </a:top>
          <a:bottom>
            <a:ln w="25400" cap="flat">
              <a:noFill/>
              <a:miter lim="400000"/>
            </a:ln>
          </a:bottom>
          <a:insideH>
            <a:ln w="25400" cap="flat">
              <a:noFill/>
              <a:miter lim="400000"/>
            </a:ln>
          </a:insideH>
          <a:insideV>
            <a:ln w="25400" cap="flat">
              <a:noFill/>
              <a:miter lim="400000"/>
            </a:ln>
          </a:insideV>
        </a:tcBdr>
        <a:fill>
          <a:no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76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7" name="Shape 377"/>
          <p:cNvSpPr>
            <a:spLocks noGrp="1" noRot="1" noChangeAspect="1"/>
          </p:cNvSpPr>
          <p:nvPr>
            <p:ph type="sldImg"/>
          </p:nvPr>
        </p:nvSpPr>
        <p:spPr>
          <a:xfrm>
            <a:off x="1143000" y="685800"/>
            <a:ext cx="4572000" cy="3429000"/>
          </a:xfrm>
          <a:prstGeom prst="rect">
            <a:avLst/>
          </a:prstGeom>
        </p:spPr>
        <p:txBody>
          <a:bodyPr/>
          <a:lstStyle/>
          <a:p>
            <a:endParaRPr/>
          </a:p>
        </p:txBody>
      </p:sp>
      <p:sp>
        <p:nvSpPr>
          <p:cNvPr id="378" name="Shape 37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87" name="Shape 87"/>
          <p:cNvSpPr>
            <a:spLocks noGrp="1"/>
          </p:cNvSpPr>
          <p:nvPr>
            <p:ph type="pic" sz="quarter" idx="13"/>
          </p:nvPr>
        </p:nvSpPr>
        <p:spPr>
          <a:xfrm>
            <a:off x="7124700" y="1968500"/>
            <a:ext cx="4216400" cy="5626100"/>
          </a:xfrm>
          <a:prstGeom prst="rect">
            <a:avLst/>
          </a:prstGeom>
        </p:spPr>
        <p:txBody>
          <a:bodyPr lIns="91439" tIns="45719" rIns="91439" bIns="45719" anchor="t"/>
          <a:lstStyle/>
          <a:p>
            <a:endParaRPr/>
          </a:p>
        </p:txBody>
      </p:sp>
      <p:sp>
        <p:nvSpPr>
          <p:cNvPr id="88" name="Shape 88"/>
          <p:cNvSpPr>
            <a:spLocks noGrp="1"/>
          </p:cNvSpPr>
          <p:nvPr>
            <p:ph type="title"/>
          </p:nvPr>
        </p:nvSpPr>
        <p:spPr>
          <a:xfrm>
            <a:off x="635000" y="1409700"/>
            <a:ext cx="5867400" cy="3302000"/>
          </a:xfrm>
          <a:prstGeom prst="rect">
            <a:avLst/>
          </a:prstGeom>
        </p:spPr>
        <p:txBody>
          <a:bodyPr anchor="b"/>
          <a:lstStyle>
            <a:lvl1pPr>
              <a:defRPr sz="7000"/>
            </a:lvl1pPr>
          </a:lstStyle>
          <a:p>
            <a:r>
              <a:t>Title Text</a:t>
            </a:r>
          </a:p>
        </p:txBody>
      </p:sp>
      <p:sp>
        <p:nvSpPr>
          <p:cNvPr id="89" name="Shape 89"/>
          <p:cNvSpPr>
            <a:spLocks noGrp="1"/>
          </p:cNvSpPr>
          <p:nvPr>
            <p:ph type="body" sz="quarter" idx="1"/>
          </p:nvPr>
        </p:nvSpPr>
        <p:spPr>
          <a:xfrm>
            <a:off x="635000" y="47879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r>
              <a:t>Body Level One</a:t>
            </a:r>
          </a:p>
          <a:p>
            <a:pPr lvl="1"/>
            <a:r>
              <a:t>Body Level Two</a:t>
            </a:r>
          </a:p>
          <a:p>
            <a:pPr lvl="2"/>
            <a:r>
              <a:t>Body Level Three</a:t>
            </a:r>
          </a:p>
          <a:p>
            <a:pPr lvl="3"/>
            <a:r>
              <a:t>Body Level Four</a:t>
            </a:r>
          </a:p>
          <a:p>
            <a:pPr lvl="4"/>
            <a:r>
              <a:t>Body Level Five</a:t>
            </a:r>
          </a:p>
        </p:txBody>
      </p:sp>
      <p:sp>
        <p:nvSpPr>
          <p:cNvPr id="90" name="Shape 9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Vertical Reflection">
    <p:spTree>
      <p:nvGrpSpPr>
        <p:cNvPr id="1" name=""/>
        <p:cNvGrpSpPr/>
        <p:nvPr/>
      </p:nvGrpSpPr>
      <p:grpSpPr>
        <a:xfrm>
          <a:off x="0" y="0"/>
          <a:ext cx="0" cy="0"/>
          <a:chOff x="0" y="0"/>
          <a:chExt cx="0" cy="0"/>
        </a:xfrm>
      </p:grpSpPr>
      <p:sp>
        <p:nvSpPr>
          <p:cNvPr id="97" name="Shape 97"/>
          <p:cNvSpPr>
            <a:spLocks noGrp="1"/>
          </p:cNvSpPr>
          <p:nvPr>
            <p:ph type="pic" sz="quarter" idx="13"/>
          </p:nvPr>
        </p:nvSpPr>
        <p:spPr>
          <a:xfrm>
            <a:off x="7124700" y="1968500"/>
            <a:ext cx="4216400" cy="5626100"/>
          </a:xfrm>
          <a:prstGeom prst="rect">
            <a:avLst/>
          </a:prstGeom>
          <a:ln w="25400"/>
          <a:effectLst>
            <a:reflection stA="50000" endPos="40000" dir="5400000" sy="-100000" algn="bl" rotWithShape="0"/>
          </a:effectLst>
        </p:spPr>
        <p:txBody>
          <a:bodyPr lIns="91439" tIns="45719" rIns="91439" bIns="45719" anchor="t"/>
          <a:lstStyle/>
          <a:p>
            <a:endParaRPr/>
          </a:p>
        </p:txBody>
      </p:sp>
      <p:sp>
        <p:nvSpPr>
          <p:cNvPr id="98" name="Shape 98"/>
          <p:cNvSpPr>
            <a:spLocks noGrp="1"/>
          </p:cNvSpPr>
          <p:nvPr>
            <p:ph type="title"/>
          </p:nvPr>
        </p:nvSpPr>
        <p:spPr>
          <a:xfrm>
            <a:off x="635000" y="1409700"/>
            <a:ext cx="5867400" cy="3302000"/>
          </a:xfrm>
          <a:prstGeom prst="rect">
            <a:avLst/>
          </a:prstGeom>
        </p:spPr>
        <p:txBody>
          <a:bodyPr anchor="b"/>
          <a:lstStyle>
            <a:lvl1pPr>
              <a:defRPr sz="7000"/>
            </a:lvl1pPr>
          </a:lstStyle>
          <a:p>
            <a:r>
              <a:t>Title Text</a:t>
            </a:r>
          </a:p>
        </p:txBody>
      </p:sp>
      <p:sp>
        <p:nvSpPr>
          <p:cNvPr id="99" name="Shape 99"/>
          <p:cNvSpPr>
            <a:spLocks noGrp="1"/>
          </p:cNvSpPr>
          <p:nvPr>
            <p:ph type="body" sz="quarter" idx="1"/>
          </p:nvPr>
        </p:nvSpPr>
        <p:spPr>
          <a:xfrm>
            <a:off x="635000" y="47879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r>
              <a:t>Body Level One</a:t>
            </a:r>
          </a:p>
          <a:p>
            <a:pPr lvl="1"/>
            <a:r>
              <a:t>Body Level Two</a:t>
            </a:r>
          </a:p>
          <a:p>
            <a:pPr lvl="2"/>
            <a:r>
              <a:t>Body Level Three</a:t>
            </a:r>
          </a:p>
          <a:p>
            <a:pPr lvl="3"/>
            <a:r>
              <a:t>Body Level Four</a:t>
            </a:r>
          </a:p>
          <a:p>
            <a:pPr lvl="4"/>
            <a:r>
              <a:t>Body Level Five</a:t>
            </a:r>
          </a:p>
        </p:txBody>
      </p:sp>
      <p:sp>
        <p:nvSpPr>
          <p:cNvPr id="100" name="Shape 10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107" name="Shape 107"/>
          <p:cNvSpPr>
            <a:spLocks noGrp="1"/>
          </p:cNvSpPr>
          <p:nvPr>
            <p:ph type="pic" sz="quarter" idx="13"/>
          </p:nvPr>
        </p:nvSpPr>
        <p:spPr>
          <a:xfrm>
            <a:off x="7175500" y="2882900"/>
            <a:ext cx="4102100" cy="5473700"/>
          </a:xfrm>
          <a:prstGeom prst="rect">
            <a:avLst/>
          </a:prstGeom>
        </p:spPr>
        <p:txBody>
          <a:bodyPr lIns="91439" tIns="45719" rIns="91439" bIns="45719" anchor="t"/>
          <a:lstStyle/>
          <a:p>
            <a:endParaRPr/>
          </a:p>
        </p:txBody>
      </p:sp>
      <p:sp>
        <p:nvSpPr>
          <p:cNvPr id="108" name="Shape 108"/>
          <p:cNvSpPr>
            <a:spLocks noGrp="1"/>
          </p:cNvSpPr>
          <p:nvPr>
            <p:ph type="title"/>
          </p:nvPr>
        </p:nvSpPr>
        <p:spPr>
          <a:prstGeom prst="rect">
            <a:avLst/>
          </a:prstGeom>
        </p:spPr>
        <p:txBody>
          <a:bodyPr/>
          <a:lstStyle/>
          <a:p>
            <a:r>
              <a:t>Title Text</a:t>
            </a:r>
          </a:p>
        </p:txBody>
      </p:sp>
      <p:sp>
        <p:nvSpPr>
          <p:cNvPr id="109" name="Shape 109"/>
          <p:cNvSpPr>
            <a:spLocks noGrp="1"/>
          </p:cNvSpPr>
          <p:nvPr>
            <p:ph type="body" sz="half"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r>
              <a:t>Body Level One</a:t>
            </a:r>
          </a:p>
          <a:p>
            <a:pPr lvl="1"/>
            <a:r>
              <a:t>Body Level Two</a:t>
            </a:r>
          </a:p>
          <a:p>
            <a:pPr lvl="2"/>
            <a:r>
              <a:t>Body Level Three</a:t>
            </a:r>
          </a:p>
          <a:p>
            <a:pPr lvl="3"/>
            <a:r>
              <a:t>Body Level Four</a:t>
            </a:r>
          </a:p>
          <a:p>
            <a:pPr lvl="4"/>
            <a:r>
              <a:t>Body Level Five</a:t>
            </a:r>
          </a:p>
        </p:txBody>
      </p:sp>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 Left">
    <p:spTree>
      <p:nvGrpSpPr>
        <p:cNvPr id="1" name=""/>
        <p:cNvGrpSpPr/>
        <p:nvPr/>
      </p:nvGrpSpPr>
      <p:grpSpPr>
        <a:xfrm>
          <a:off x="0" y="0"/>
          <a:ext cx="0" cy="0"/>
          <a:chOff x="0" y="0"/>
          <a:chExt cx="0" cy="0"/>
        </a:xfrm>
      </p:grpSpPr>
      <p:sp>
        <p:nvSpPr>
          <p:cNvPr id="117" name="Shape 117"/>
          <p:cNvSpPr>
            <a:spLocks noGrp="1"/>
          </p:cNvSpPr>
          <p:nvPr>
            <p:ph type="title"/>
          </p:nvPr>
        </p:nvSpPr>
        <p:spPr>
          <a:prstGeom prst="rect">
            <a:avLst/>
          </a:prstGeom>
        </p:spPr>
        <p:txBody>
          <a:bodyPr/>
          <a:lstStyle/>
          <a:p>
            <a:r>
              <a:t>Title Text</a:t>
            </a:r>
          </a:p>
        </p:txBody>
      </p:sp>
      <p:sp>
        <p:nvSpPr>
          <p:cNvPr id="118" name="Shape 118"/>
          <p:cNvSpPr>
            <a:spLocks noGrp="1"/>
          </p:cNvSpPr>
          <p:nvPr>
            <p:ph type="body" sz="half"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r>
              <a:t>Body Level One</a:t>
            </a:r>
          </a:p>
          <a:p>
            <a:pPr lvl="1"/>
            <a:r>
              <a:t>Body Level Two</a:t>
            </a:r>
          </a:p>
          <a:p>
            <a:pPr lvl="2"/>
            <a:r>
              <a:t>Body Level Three</a:t>
            </a:r>
          </a:p>
          <a:p>
            <a:pPr lvl="3"/>
            <a:r>
              <a:t>Body Level Four</a:t>
            </a:r>
          </a:p>
          <a:p>
            <a:pPr lvl="4"/>
            <a:r>
              <a:t>Body Level Five</a:t>
            </a:r>
          </a:p>
        </p:txBody>
      </p:sp>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 Right">
    <p:spTree>
      <p:nvGrpSpPr>
        <p:cNvPr id="1" name=""/>
        <p:cNvGrpSpPr/>
        <p:nvPr/>
      </p:nvGrpSpPr>
      <p:grpSpPr>
        <a:xfrm>
          <a:off x="0" y="0"/>
          <a:ext cx="0" cy="0"/>
          <a:chOff x="0" y="0"/>
          <a:chExt cx="0" cy="0"/>
        </a:xfrm>
      </p:grpSpPr>
      <p:sp>
        <p:nvSpPr>
          <p:cNvPr id="126" name="Shape 126"/>
          <p:cNvSpPr>
            <a:spLocks noGrp="1"/>
          </p:cNvSpPr>
          <p:nvPr>
            <p:ph type="title"/>
          </p:nvPr>
        </p:nvSpPr>
        <p:spPr>
          <a:prstGeom prst="rect">
            <a:avLst/>
          </a:prstGeom>
        </p:spPr>
        <p:txBody>
          <a:bodyPr/>
          <a:lstStyle/>
          <a:p>
            <a:r>
              <a:t>Title Text</a:t>
            </a:r>
          </a:p>
        </p:txBody>
      </p:sp>
      <p:sp>
        <p:nvSpPr>
          <p:cNvPr id="127" name="Shape 127"/>
          <p:cNvSpPr>
            <a:spLocks noGrp="1"/>
          </p:cNvSpPr>
          <p:nvPr>
            <p:ph type="body" sz="quarter" idx="1"/>
          </p:nvPr>
        </p:nvSpPr>
        <p:spPr>
          <a:xfrm>
            <a:off x="7772400" y="2768600"/>
            <a:ext cx="39624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r>
              <a:t>Body Level One</a:t>
            </a:r>
          </a:p>
          <a:p>
            <a:pPr lvl="1"/>
            <a:r>
              <a:t>Body Level Two</a:t>
            </a:r>
          </a:p>
          <a:p>
            <a:pPr lvl="2"/>
            <a:r>
              <a:t>Body Level Three</a:t>
            </a:r>
          </a:p>
          <a:p>
            <a:pPr lvl="3"/>
            <a:r>
              <a:t>Body Level Four</a:t>
            </a:r>
          </a:p>
          <a:p>
            <a:pPr lvl="4"/>
            <a:r>
              <a:t>Body Level Five</a:t>
            </a:r>
          </a:p>
        </p:txBody>
      </p:sp>
      <p:sp>
        <p:nvSpPr>
          <p:cNvPr id="128" name="Shape 1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mp; Subtitle">
    <p:bg>
      <p:bgPr>
        <a:blipFill rotWithShape="1">
          <a:blip r:embed="rId2"/>
          <a:srcRect/>
          <a:stretch>
            <a:fillRect/>
          </a:stretch>
        </a:blipFill>
        <a:effectLst/>
      </p:bgPr>
    </p:bg>
    <p:spTree>
      <p:nvGrpSpPr>
        <p:cNvPr id="1" name=""/>
        <p:cNvGrpSpPr/>
        <p:nvPr/>
      </p:nvGrpSpPr>
      <p:grpSpPr>
        <a:xfrm>
          <a:off x="0" y="0"/>
          <a:ext cx="0" cy="0"/>
          <a:chOff x="0" y="0"/>
          <a:chExt cx="0" cy="0"/>
        </a:xfrm>
      </p:grpSpPr>
      <p:grpSp>
        <p:nvGrpSpPr>
          <p:cNvPr id="137" name="Group 137"/>
          <p:cNvGrpSpPr/>
          <p:nvPr/>
        </p:nvGrpSpPr>
        <p:grpSpPr>
          <a:xfrm>
            <a:off x="406400" y="4020572"/>
            <a:ext cx="12192000" cy="76201"/>
            <a:chOff x="0" y="0"/>
            <a:chExt cx="12192000" cy="76200"/>
          </a:xfrm>
        </p:grpSpPr>
        <p:sp>
          <p:nvSpPr>
            <p:cNvPr id="135" name="Shape 135"/>
            <p:cNvSpPr/>
            <p:nvPr/>
          </p:nvSpPr>
          <p:spPr>
            <a:xfrm flipH="1" flipV="1">
              <a:off x="0" y="0"/>
              <a:ext cx="12192000" cy="4"/>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36" name="Shape 136"/>
            <p:cNvSpPr/>
            <p:nvPr/>
          </p:nvSpPr>
          <p:spPr>
            <a:xfrm flipH="1" flipV="1">
              <a:off x="0" y="76196"/>
              <a:ext cx="121920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grpSp>
      <p:grpSp>
        <p:nvGrpSpPr>
          <p:cNvPr id="142" name="Group 142"/>
          <p:cNvGrpSpPr/>
          <p:nvPr/>
        </p:nvGrpSpPr>
        <p:grpSpPr>
          <a:xfrm>
            <a:off x="11455400" y="5537200"/>
            <a:ext cx="1104901" cy="180474"/>
            <a:chOff x="0" y="0"/>
            <a:chExt cx="1104900" cy="180473"/>
          </a:xfrm>
        </p:grpSpPr>
        <p:pic>
          <p:nvPicPr>
            <p:cNvPr id="138" name="headlines_star.pdf"/>
            <p:cNvPicPr>
              <a:picLocks noChangeAspect="1"/>
            </p:cNvPicPr>
            <p:nvPr/>
          </p:nvPicPr>
          <p:blipFill>
            <a:blip r:embed="rId3">
              <a:alphaModFix amt="52999"/>
            </a:blip>
            <a:stretch>
              <a:fillRect/>
            </a:stretch>
          </p:blipFill>
          <p:spPr>
            <a:xfrm>
              <a:off x="914400" y="0"/>
              <a:ext cx="190501" cy="180474"/>
            </a:xfrm>
            <a:prstGeom prst="rect">
              <a:avLst/>
            </a:prstGeom>
            <a:ln w="12700" cap="flat">
              <a:noFill/>
              <a:miter lim="400000"/>
            </a:ln>
            <a:effectLst/>
          </p:spPr>
        </p:pic>
        <p:pic>
          <p:nvPicPr>
            <p:cNvPr id="139" name="headlines_star.pdf"/>
            <p:cNvPicPr>
              <a:picLocks noChangeAspect="1"/>
            </p:cNvPicPr>
            <p:nvPr/>
          </p:nvPicPr>
          <p:blipFill>
            <a:blip r:embed="rId3">
              <a:alphaModFix amt="52999"/>
            </a:blip>
            <a:stretch>
              <a:fillRect/>
            </a:stretch>
          </p:blipFill>
          <p:spPr>
            <a:xfrm>
              <a:off x="609600" y="0"/>
              <a:ext cx="190501" cy="180474"/>
            </a:xfrm>
            <a:prstGeom prst="rect">
              <a:avLst/>
            </a:prstGeom>
            <a:ln w="12700" cap="flat">
              <a:noFill/>
              <a:miter lim="400000"/>
            </a:ln>
            <a:effectLst/>
          </p:spPr>
        </p:pic>
        <p:pic>
          <p:nvPicPr>
            <p:cNvPr id="140" name="headlines_star.pdf"/>
            <p:cNvPicPr>
              <a:picLocks noChangeAspect="1"/>
            </p:cNvPicPr>
            <p:nvPr/>
          </p:nvPicPr>
          <p:blipFill>
            <a:blip r:embed="rId3">
              <a:alphaModFix amt="52999"/>
            </a:blip>
            <a:stretch>
              <a:fillRect/>
            </a:stretch>
          </p:blipFill>
          <p:spPr>
            <a:xfrm>
              <a:off x="304800" y="0"/>
              <a:ext cx="190501" cy="180474"/>
            </a:xfrm>
            <a:prstGeom prst="rect">
              <a:avLst/>
            </a:prstGeom>
            <a:ln w="12700" cap="flat">
              <a:noFill/>
              <a:miter lim="400000"/>
            </a:ln>
            <a:effectLst/>
          </p:spPr>
        </p:pic>
        <p:pic>
          <p:nvPicPr>
            <p:cNvPr id="141" name="headlines_star.pdf"/>
            <p:cNvPicPr>
              <a:picLocks noChangeAspect="1"/>
            </p:cNvPicPr>
            <p:nvPr/>
          </p:nvPicPr>
          <p:blipFill>
            <a:blip r:embed="rId3">
              <a:alphaModFix amt="52999"/>
            </a:blip>
            <a:stretch>
              <a:fillRect/>
            </a:stretch>
          </p:blipFill>
          <p:spPr>
            <a:xfrm>
              <a:off x="0" y="0"/>
              <a:ext cx="190501" cy="180474"/>
            </a:xfrm>
            <a:prstGeom prst="rect">
              <a:avLst/>
            </a:prstGeom>
            <a:ln w="12700" cap="flat">
              <a:noFill/>
              <a:miter lim="400000"/>
            </a:ln>
            <a:effectLst/>
          </p:spPr>
        </p:pic>
      </p:grpSp>
      <p:grpSp>
        <p:nvGrpSpPr>
          <p:cNvPr id="147" name="Group 147"/>
          <p:cNvGrpSpPr/>
          <p:nvPr/>
        </p:nvGrpSpPr>
        <p:grpSpPr>
          <a:xfrm>
            <a:off x="457200" y="5537200"/>
            <a:ext cx="1104901" cy="180474"/>
            <a:chOff x="0" y="0"/>
            <a:chExt cx="1104900" cy="180473"/>
          </a:xfrm>
        </p:grpSpPr>
        <p:pic>
          <p:nvPicPr>
            <p:cNvPr id="143" name="headlines_star.pdf"/>
            <p:cNvPicPr>
              <a:picLocks noChangeAspect="1"/>
            </p:cNvPicPr>
            <p:nvPr/>
          </p:nvPicPr>
          <p:blipFill>
            <a:blip r:embed="rId3">
              <a:alphaModFix amt="52999"/>
            </a:blip>
            <a:stretch>
              <a:fillRect/>
            </a:stretch>
          </p:blipFill>
          <p:spPr>
            <a:xfrm>
              <a:off x="914400" y="0"/>
              <a:ext cx="190501" cy="180474"/>
            </a:xfrm>
            <a:prstGeom prst="rect">
              <a:avLst/>
            </a:prstGeom>
            <a:ln w="12700" cap="flat">
              <a:noFill/>
              <a:miter lim="400000"/>
            </a:ln>
            <a:effectLst/>
          </p:spPr>
        </p:pic>
        <p:pic>
          <p:nvPicPr>
            <p:cNvPr id="144" name="headlines_star.pdf"/>
            <p:cNvPicPr>
              <a:picLocks noChangeAspect="1"/>
            </p:cNvPicPr>
            <p:nvPr/>
          </p:nvPicPr>
          <p:blipFill>
            <a:blip r:embed="rId3">
              <a:alphaModFix amt="52999"/>
            </a:blip>
            <a:stretch>
              <a:fillRect/>
            </a:stretch>
          </p:blipFill>
          <p:spPr>
            <a:xfrm>
              <a:off x="609600" y="0"/>
              <a:ext cx="190501" cy="180474"/>
            </a:xfrm>
            <a:prstGeom prst="rect">
              <a:avLst/>
            </a:prstGeom>
            <a:ln w="12700" cap="flat">
              <a:noFill/>
              <a:miter lim="400000"/>
            </a:ln>
            <a:effectLst/>
          </p:spPr>
        </p:pic>
        <p:pic>
          <p:nvPicPr>
            <p:cNvPr id="145" name="headlines_star.pdf"/>
            <p:cNvPicPr>
              <a:picLocks noChangeAspect="1"/>
            </p:cNvPicPr>
            <p:nvPr/>
          </p:nvPicPr>
          <p:blipFill>
            <a:blip r:embed="rId3">
              <a:alphaModFix amt="52999"/>
            </a:blip>
            <a:stretch>
              <a:fillRect/>
            </a:stretch>
          </p:blipFill>
          <p:spPr>
            <a:xfrm>
              <a:off x="304800" y="0"/>
              <a:ext cx="190501" cy="180474"/>
            </a:xfrm>
            <a:prstGeom prst="rect">
              <a:avLst/>
            </a:prstGeom>
            <a:ln w="12700" cap="flat">
              <a:noFill/>
              <a:miter lim="400000"/>
            </a:ln>
            <a:effectLst/>
          </p:spPr>
        </p:pic>
        <p:pic>
          <p:nvPicPr>
            <p:cNvPr id="146" name="headlines_star.pdf"/>
            <p:cNvPicPr>
              <a:picLocks noChangeAspect="1"/>
            </p:cNvPicPr>
            <p:nvPr/>
          </p:nvPicPr>
          <p:blipFill>
            <a:blip r:embed="rId3">
              <a:alphaModFix amt="52999"/>
            </a:blip>
            <a:stretch>
              <a:fillRect/>
            </a:stretch>
          </p:blipFill>
          <p:spPr>
            <a:xfrm>
              <a:off x="0" y="0"/>
              <a:ext cx="190501" cy="180474"/>
            </a:xfrm>
            <a:prstGeom prst="rect">
              <a:avLst/>
            </a:prstGeom>
            <a:ln w="12700" cap="flat">
              <a:noFill/>
              <a:miter lim="400000"/>
            </a:ln>
            <a:effectLst/>
          </p:spPr>
        </p:pic>
      </p:grpSp>
      <p:grpSp>
        <p:nvGrpSpPr>
          <p:cNvPr id="155" name="Group 155"/>
          <p:cNvGrpSpPr/>
          <p:nvPr/>
        </p:nvGrpSpPr>
        <p:grpSpPr>
          <a:xfrm>
            <a:off x="10541000" y="5141311"/>
            <a:ext cx="2057400" cy="548289"/>
            <a:chOff x="0" y="0"/>
            <a:chExt cx="2057400" cy="548287"/>
          </a:xfrm>
        </p:grpSpPr>
        <p:sp>
          <p:nvSpPr>
            <p:cNvPr id="148" name="Shape 148"/>
            <p:cNvSpPr/>
            <p:nvPr/>
          </p:nvSpPr>
          <p:spPr>
            <a:xfrm flipV="1">
              <a:off x="114300" y="0"/>
              <a:ext cx="1" cy="23078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49" name="Shape 149"/>
            <p:cNvSpPr/>
            <p:nvPr/>
          </p:nvSpPr>
          <p:spPr>
            <a:xfrm flipH="1" flipV="1">
              <a:off x="111404" y="225461"/>
              <a:ext cx="1945996"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50" name="Shape 150"/>
            <p:cNvSpPr/>
            <p:nvPr/>
          </p:nvSpPr>
          <p:spPr>
            <a:xfrm flipH="1" flipV="1">
              <a:off x="111404" y="301661"/>
              <a:ext cx="1945996"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51" name="Shape 151"/>
            <p:cNvSpPr/>
            <p:nvPr/>
          </p:nvSpPr>
          <p:spPr>
            <a:xfrm flipV="1">
              <a:off x="114300" y="305958"/>
              <a:ext cx="1" cy="242330"/>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52" name="Shape 152"/>
            <p:cNvSpPr/>
            <p:nvPr/>
          </p:nvSpPr>
          <p:spPr>
            <a:xfrm flipV="1">
              <a:off x="50799" y="1158"/>
              <a:ext cx="2" cy="534430"/>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53" name="Shape 153"/>
            <p:cNvSpPr/>
            <p:nvPr/>
          </p:nvSpPr>
          <p:spPr>
            <a:xfrm flipH="1" flipV="1">
              <a:off x="12700" y="9561"/>
              <a:ext cx="114303"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54" name="Shape 154"/>
            <p:cNvSpPr/>
            <p:nvPr/>
          </p:nvSpPr>
          <p:spPr>
            <a:xfrm flipH="1" flipV="1">
              <a:off x="0" y="542961"/>
              <a:ext cx="114303" cy="128"/>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grpSp>
      <p:grpSp>
        <p:nvGrpSpPr>
          <p:cNvPr id="163" name="Group 163"/>
          <p:cNvGrpSpPr/>
          <p:nvPr/>
        </p:nvGrpSpPr>
        <p:grpSpPr>
          <a:xfrm>
            <a:off x="406400" y="5142469"/>
            <a:ext cx="2057400" cy="547131"/>
            <a:chOff x="0" y="0"/>
            <a:chExt cx="2057400" cy="547130"/>
          </a:xfrm>
        </p:grpSpPr>
        <p:sp>
          <p:nvSpPr>
            <p:cNvPr id="156" name="Shape 156"/>
            <p:cNvSpPr/>
            <p:nvPr/>
          </p:nvSpPr>
          <p:spPr>
            <a:xfrm flipH="1" flipV="1">
              <a:off x="0" y="211602"/>
              <a:ext cx="1930403" cy="2"/>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57" name="Shape 157"/>
            <p:cNvSpPr/>
            <p:nvPr/>
          </p:nvSpPr>
          <p:spPr>
            <a:xfrm flipH="1" flipV="1">
              <a:off x="0" y="287802"/>
              <a:ext cx="1930403" cy="2"/>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58" name="Shape 158"/>
            <p:cNvSpPr/>
            <p:nvPr/>
          </p:nvSpPr>
          <p:spPr>
            <a:xfrm flipV="1">
              <a:off x="1930400" y="1030"/>
              <a:ext cx="128" cy="21590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59" name="Shape 159"/>
            <p:cNvSpPr/>
            <p:nvPr/>
          </p:nvSpPr>
          <p:spPr>
            <a:xfrm flipV="1">
              <a:off x="1930400" y="280430"/>
              <a:ext cx="0" cy="26670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60" name="Shape 160"/>
            <p:cNvSpPr/>
            <p:nvPr/>
          </p:nvSpPr>
          <p:spPr>
            <a:xfrm flipV="1">
              <a:off x="1993899" y="0"/>
              <a:ext cx="1" cy="534430"/>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61" name="Shape 161"/>
            <p:cNvSpPr/>
            <p:nvPr/>
          </p:nvSpPr>
          <p:spPr>
            <a:xfrm flipH="1" flipV="1">
              <a:off x="1943100" y="8402"/>
              <a:ext cx="114300"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62" name="Shape 162"/>
            <p:cNvSpPr/>
            <p:nvPr/>
          </p:nvSpPr>
          <p:spPr>
            <a:xfrm flipH="1" flipV="1">
              <a:off x="1943100" y="541802"/>
              <a:ext cx="114300" cy="128"/>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grpSp>
      <p:sp>
        <p:nvSpPr>
          <p:cNvPr id="164" name="Shape 164"/>
          <p:cNvSpPr>
            <a:spLocks noGrp="1"/>
          </p:cNvSpPr>
          <p:nvPr>
            <p:ph type="title"/>
          </p:nvPr>
        </p:nvSpPr>
        <p:spPr>
          <a:xfrm>
            <a:off x="812800" y="4102100"/>
            <a:ext cx="11379200" cy="1054100"/>
          </a:xfrm>
          <a:prstGeom prst="rect">
            <a:avLst/>
          </a:prstGeom>
        </p:spPr>
        <p:txBody>
          <a:bodyPr/>
          <a:lstStyle>
            <a:lvl1pPr>
              <a:lnSpc>
                <a:spcPct val="90000"/>
              </a:lnSpc>
              <a:defRPr sz="6800" cap="all">
                <a:solidFill>
                  <a:srgbClr val="474747"/>
                </a:solidFill>
                <a:latin typeface="+mn-lt"/>
                <a:ea typeface="+mn-ea"/>
                <a:cs typeface="+mn-cs"/>
                <a:sym typeface="Bodoni SvtyTwo ITC TT-Bold"/>
              </a:defRPr>
            </a:lvl1pPr>
          </a:lstStyle>
          <a:p>
            <a:r>
              <a:t>Title Text</a:t>
            </a:r>
          </a:p>
        </p:txBody>
      </p:sp>
      <p:sp>
        <p:nvSpPr>
          <p:cNvPr id="165" name="Shape 165"/>
          <p:cNvSpPr>
            <a:spLocks noGrp="1"/>
          </p:cNvSpPr>
          <p:nvPr>
            <p:ph type="body" sz="quarter" idx="1"/>
          </p:nvPr>
        </p:nvSpPr>
        <p:spPr>
          <a:xfrm>
            <a:off x="2400300" y="5143500"/>
            <a:ext cx="8204200" cy="546100"/>
          </a:xfrm>
          <a:prstGeom prst="rect">
            <a:avLst/>
          </a:prstGeom>
          <a:solidFill>
            <a:srgbClr val="C2C3C4">
              <a:alpha val="40000"/>
            </a:srgbClr>
          </a:solidFill>
        </p:spPr>
        <p:txBody>
          <a:bodyPr/>
          <a:lstStyle>
            <a:lvl1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1pPr>
            <a:lvl2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2pPr>
            <a:lvl3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3pPr>
            <a:lvl4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4pPr>
            <a:lvl5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5pPr>
          </a:lstStyle>
          <a:p>
            <a:r>
              <a:t>Body Level One</a:t>
            </a:r>
          </a:p>
          <a:p>
            <a:pPr lvl="1"/>
            <a:r>
              <a:t>Body Level Two</a:t>
            </a:r>
          </a:p>
          <a:p>
            <a:pPr lvl="2"/>
            <a:r>
              <a:t>Body Level Three</a:t>
            </a:r>
          </a:p>
          <a:p>
            <a:pPr lvl="3"/>
            <a:r>
              <a:t>Body Level Four</a:t>
            </a:r>
          </a:p>
          <a:p>
            <a:pPr lvl="4"/>
            <a:r>
              <a:t>Body Level Five</a:t>
            </a:r>
          </a:p>
        </p:txBody>
      </p:sp>
      <p:sp>
        <p:nvSpPr>
          <p:cNvPr id="166" name="Shape 166"/>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Bullets">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3" name="Shape 173"/>
          <p:cNvSpPr/>
          <p:nvPr/>
        </p:nvSpPr>
        <p:spPr>
          <a:xfrm>
            <a:off x="406400" y="406400"/>
            <a:ext cx="12192000" cy="8940800"/>
          </a:xfrm>
          <a:prstGeom prst="rect">
            <a:avLst/>
          </a:prstGeom>
          <a:solidFill>
            <a:srgbClr val="C2C3C4">
              <a:alpha val="40000"/>
            </a:srgbClr>
          </a:solidFill>
          <a:ln w="12700">
            <a:miter lim="400000"/>
          </a:ln>
        </p:spPr>
        <p:txBody>
          <a:bodyPr lIns="50800" tIns="50800" rIns="50800" bIns="50800" anchor="ctr"/>
          <a:lstStyle/>
          <a:p>
            <a:pPr algn="ctr" defTabSz="584200">
              <a:defRPr sz="3800">
                <a:solidFill>
                  <a:srgbClr val="FFFFFF"/>
                </a:solidFill>
                <a:effectLst>
                  <a:outerShdw blurRad="38100" dist="12700" dir="5400000" rotWithShape="0">
                    <a:srgbClr val="000000">
                      <a:alpha val="50000"/>
                    </a:srgbClr>
                  </a:outerShdw>
                </a:effectLst>
                <a:latin typeface="+mj-lt"/>
                <a:ea typeface="+mj-ea"/>
                <a:cs typeface="+mj-cs"/>
                <a:sym typeface="Gill Sans"/>
              </a:defRPr>
            </a:pPr>
            <a:endParaRPr/>
          </a:p>
        </p:txBody>
      </p:sp>
      <p:grpSp>
        <p:nvGrpSpPr>
          <p:cNvPr id="179" name="Group 179"/>
          <p:cNvGrpSpPr/>
          <p:nvPr/>
        </p:nvGrpSpPr>
        <p:grpSpPr>
          <a:xfrm>
            <a:off x="596900" y="718571"/>
            <a:ext cx="11823700" cy="2037329"/>
            <a:chOff x="0" y="0"/>
            <a:chExt cx="11823700" cy="2037328"/>
          </a:xfrm>
        </p:grpSpPr>
        <p:sp>
          <p:nvSpPr>
            <p:cNvPr id="174" name="Shape 174"/>
            <p:cNvSpPr/>
            <p:nvPr/>
          </p:nvSpPr>
          <p:spPr>
            <a:xfrm flipV="1">
              <a:off x="139699" y="0"/>
              <a:ext cx="2"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75" name="Shape 175"/>
            <p:cNvSpPr/>
            <p:nvPr/>
          </p:nvSpPr>
          <p:spPr>
            <a:xfrm flipV="1">
              <a:off x="11671299" y="0"/>
              <a:ext cx="1"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76" name="Shape 176"/>
            <p:cNvSpPr/>
            <p:nvPr/>
          </p:nvSpPr>
          <p:spPr>
            <a:xfrm flipH="1" flipV="1">
              <a:off x="139700" y="0"/>
              <a:ext cx="115443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pic>
          <p:nvPicPr>
            <p:cNvPr id="177" name="endpoints.pdf"/>
            <p:cNvPicPr>
              <a:picLocks noChangeAspect="1"/>
            </p:cNvPicPr>
            <p:nvPr/>
          </p:nvPicPr>
          <p:blipFill>
            <a:blip r:embed="rId3"/>
            <a:stretch>
              <a:fillRect/>
            </a:stretch>
          </p:blipFill>
          <p:spPr>
            <a:xfrm>
              <a:off x="11544300" y="1757928"/>
              <a:ext cx="279400" cy="279401"/>
            </a:xfrm>
            <a:prstGeom prst="rect">
              <a:avLst/>
            </a:prstGeom>
            <a:ln w="12700" cap="flat">
              <a:noFill/>
              <a:miter lim="400000"/>
            </a:ln>
            <a:effectLst/>
          </p:spPr>
        </p:pic>
        <p:pic>
          <p:nvPicPr>
            <p:cNvPr id="178" name="endpoints.pdf"/>
            <p:cNvPicPr>
              <a:picLocks noChangeAspect="1"/>
            </p:cNvPicPr>
            <p:nvPr/>
          </p:nvPicPr>
          <p:blipFill>
            <a:blip r:embed="rId3"/>
            <a:stretch>
              <a:fillRect/>
            </a:stretch>
          </p:blipFill>
          <p:spPr>
            <a:xfrm>
              <a:off x="0" y="1757928"/>
              <a:ext cx="279400" cy="279401"/>
            </a:xfrm>
            <a:prstGeom prst="rect">
              <a:avLst/>
            </a:prstGeom>
            <a:ln w="12700" cap="flat">
              <a:noFill/>
              <a:miter lim="400000"/>
            </a:ln>
            <a:effectLst/>
          </p:spPr>
        </p:pic>
      </p:grpSp>
      <p:sp>
        <p:nvSpPr>
          <p:cNvPr id="180" name="Shape 180"/>
          <p:cNvSpPr>
            <a:spLocks noGrp="1"/>
          </p:cNvSpPr>
          <p:nvPr>
            <p:ph type="title"/>
          </p:nvPr>
        </p:nvSpPr>
        <p:spPr>
          <a:xfrm>
            <a:off x="1041400" y="838200"/>
            <a:ext cx="10922000" cy="2095500"/>
          </a:xfrm>
          <a:prstGeom prst="rect">
            <a:avLst/>
          </a:prstGeom>
        </p:spPr>
        <p:txBody>
          <a:bodyPr/>
          <a:lstStyle>
            <a:lvl1pPr>
              <a:lnSpc>
                <a:spcPct val="95000"/>
              </a:lnSpc>
              <a:defRPr sz="6800">
                <a:solidFill>
                  <a:srgbClr val="474747"/>
                </a:solidFill>
                <a:latin typeface="+mn-lt"/>
                <a:ea typeface="+mn-ea"/>
                <a:cs typeface="+mn-cs"/>
                <a:sym typeface="Bodoni SvtyTwo ITC TT-Bold"/>
              </a:defRPr>
            </a:lvl1pPr>
          </a:lstStyle>
          <a:p>
            <a:r>
              <a:t>Title Text</a:t>
            </a:r>
          </a:p>
        </p:txBody>
      </p:sp>
      <p:sp>
        <p:nvSpPr>
          <p:cNvPr id="181" name="Shape 181"/>
          <p:cNvSpPr>
            <a:spLocks noGrp="1"/>
          </p:cNvSpPr>
          <p:nvPr>
            <p:ph type="body" idx="1"/>
          </p:nvPr>
        </p:nvSpPr>
        <p:spPr>
          <a:xfrm>
            <a:off x="1041400" y="2997200"/>
            <a:ext cx="10922000" cy="6032500"/>
          </a:xfrm>
          <a:prstGeom prst="rect">
            <a:avLst/>
          </a:prstGeom>
        </p:spPr>
        <p:txBody>
          <a:bodyPr/>
          <a:lstStyle>
            <a:lvl1pPr marL="368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1pPr>
            <a:lvl2pPr marL="749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2pPr>
            <a:lvl3pPr marL="1130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3pPr>
            <a:lvl4pPr marL="1511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4pPr>
            <a:lvl5pPr marL="1892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5pPr>
          </a:lstStyle>
          <a:p>
            <a:r>
              <a:t>Body Level One</a:t>
            </a:r>
          </a:p>
          <a:p>
            <a:pPr lvl="1"/>
            <a:r>
              <a:t>Body Level Two</a:t>
            </a:r>
          </a:p>
          <a:p>
            <a:pPr lvl="2"/>
            <a:r>
              <a:t>Body Level Three</a:t>
            </a:r>
          </a:p>
          <a:p>
            <a:pPr lvl="3"/>
            <a:r>
              <a:t>Body Level Four</a:t>
            </a:r>
          </a:p>
          <a:p>
            <a:pPr lvl="4"/>
            <a:r>
              <a:t>Body Level Five</a:t>
            </a:r>
          </a:p>
        </p:txBody>
      </p:sp>
      <p:sp>
        <p:nvSpPr>
          <p:cNvPr id="182" name="Shape 182"/>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mp; Bullets - 2 Colum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89" name="Shape 189"/>
          <p:cNvSpPr/>
          <p:nvPr/>
        </p:nvSpPr>
        <p:spPr>
          <a:xfrm>
            <a:off x="406400" y="406400"/>
            <a:ext cx="12192000" cy="8940800"/>
          </a:xfrm>
          <a:prstGeom prst="rect">
            <a:avLst/>
          </a:prstGeom>
          <a:solidFill>
            <a:srgbClr val="C2C3C4">
              <a:alpha val="40000"/>
            </a:srgbClr>
          </a:solidFill>
          <a:ln w="12700">
            <a:miter lim="400000"/>
          </a:ln>
        </p:spPr>
        <p:txBody>
          <a:bodyPr lIns="50800" tIns="50800" rIns="50800" bIns="50800" anchor="ctr"/>
          <a:lstStyle/>
          <a:p>
            <a:pPr algn="ctr" defTabSz="584200">
              <a:defRPr sz="3800">
                <a:solidFill>
                  <a:srgbClr val="FFFFFF"/>
                </a:solidFill>
                <a:effectLst>
                  <a:outerShdw blurRad="38100" dist="12700" dir="5400000" rotWithShape="0">
                    <a:srgbClr val="000000">
                      <a:alpha val="50000"/>
                    </a:srgbClr>
                  </a:outerShdw>
                </a:effectLst>
                <a:latin typeface="+mj-lt"/>
                <a:ea typeface="+mj-ea"/>
                <a:cs typeface="+mj-cs"/>
                <a:sym typeface="Gill Sans"/>
              </a:defRPr>
            </a:pPr>
            <a:endParaRPr/>
          </a:p>
        </p:txBody>
      </p:sp>
      <p:grpSp>
        <p:nvGrpSpPr>
          <p:cNvPr id="195" name="Group 195"/>
          <p:cNvGrpSpPr/>
          <p:nvPr/>
        </p:nvGrpSpPr>
        <p:grpSpPr>
          <a:xfrm>
            <a:off x="596900" y="718571"/>
            <a:ext cx="11823700" cy="2037329"/>
            <a:chOff x="0" y="0"/>
            <a:chExt cx="11823700" cy="2037328"/>
          </a:xfrm>
        </p:grpSpPr>
        <p:sp>
          <p:nvSpPr>
            <p:cNvPr id="190" name="Shape 190"/>
            <p:cNvSpPr/>
            <p:nvPr/>
          </p:nvSpPr>
          <p:spPr>
            <a:xfrm flipV="1">
              <a:off x="139699" y="0"/>
              <a:ext cx="2"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91" name="Shape 191"/>
            <p:cNvSpPr/>
            <p:nvPr/>
          </p:nvSpPr>
          <p:spPr>
            <a:xfrm flipV="1">
              <a:off x="11671299" y="0"/>
              <a:ext cx="1"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192" name="Shape 192"/>
            <p:cNvSpPr/>
            <p:nvPr/>
          </p:nvSpPr>
          <p:spPr>
            <a:xfrm flipH="1" flipV="1">
              <a:off x="139700" y="0"/>
              <a:ext cx="115443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pic>
          <p:nvPicPr>
            <p:cNvPr id="193" name="endpoints.pdf"/>
            <p:cNvPicPr>
              <a:picLocks noChangeAspect="1"/>
            </p:cNvPicPr>
            <p:nvPr/>
          </p:nvPicPr>
          <p:blipFill>
            <a:blip r:embed="rId3"/>
            <a:stretch>
              <a:fillRect/>
            </a:stretch>
          </p:blipFill>
          <p:spPr>
            <a:xfrm>
              <a:off x="11544300" y="1757928"/>
              <a:ext cx="279400" cy="279401"/>
            </a:xfrm>
            <a:prstGeom prst="rect">
              <a:avLst/>
            </a:prstGeom>
            <a:ln w="12700" cap="flat">
              <a:noFill/>
              <a:miter lim="400000"/>
            </a:ln>
            <a:effectLst/>
          </p:spPr>
        </p:pic>
        <p:pic>
          <p:nvPicPr>
            <p:cNvPr id="194" name="endpoints.pdf"/>
            <p:cNvPicPr>
              <a:picLocks noChangeAspect="1"/>
            </p:cNvPicPr>
            <p:nvPr/>
          </p:nvPicPr>
          <p:blipFill>
            <a:blip r:embed="rId3"/>
            <a:stretch>
              <a:fillRect/>
            </a:stretch>
          </p:blipFill>
          <p:spPr>
            <a:xfrm>
              <a:off x="0" y="1757928"/>
              <a:ext cx="279400" cy="279401"/>
            </a:xfrm>
            <a:prstGeom prst="rect">
              <a:avLst/>
            </a:prstGeom>
            <a:ln w="12700" cap="flat">
              <a:noFill/>
              <a:miter lim="400000"/>
            </a:ln>
            <a:effectLst/>
          </p:spPr>
        </p:pic>
      </p:grpSp>
      <p:sp>
        <p:nvSpPr>
          <p:cNvPr id="196" name="Shape 196"/>
          <p:cNvSpPr>
            <a:spLocks noGrp="1"/>
          </p:cNvSpPr>
          <p:nvPr>
            <p:ph type="title"/>
          </p:nvPr>
        </p:nvSpPr>
        <p:spPr>
          <a:xfrm>
            <a:off x="1041400" y="838200"/>
            <a:ext cx="10922000" cy="2095500"/>
          </a:xfrm>
          <a:prstGeom prst="rect">
            <a:avLst/>
          </a:prstGeom>
        </p:spPr>
        <p:txBody>
          <a:bodyPr/>
          <a:lstStyle>
            <a:lvl1pPr>
              <a:lnSpc>
                <a:spcPct val="95000"/>
              </a:lnSpc>
              <a:defRPr sz="6800">
                <a:solidFill>
                  <a:srgbClr val="474747"/>
                </a:solidFill>
                <a:latin typeface="+mn-lt"/>
                <a:ea typeface="+mn-ea"/>
                <a:cs typeface="+mn-cs"/>
                <a:sym typeface="Bodoni SvtyTwo ITC TT-Bold"/>
              </a:defRPr>
            </a:lvl1pPr>
          </a:lstStyle>
          <a:p>
            <a:r>
              <a:t>Title Text</a:t>
            </a:r>
          </a:p>
        </p:txBody>
      </p:sp>
      <p:sp>
        <p:nvSpPr>
          <p:cNvPr id="197" name="Shape 197"/>
          <p:cNvSpPr>
            <a:spLocks noGrp="1"/>
          </p:cNvSpPr>
          <p:nvPr>
            <p:ph type="body" idx="1"/>
          </p:nvPr>
        </p:nvSpPr>
        <p:spPr>
          <a:xfrm>
            <a:off x="1041400" y="2997200"/>
            <a:ext cx="10922000" cy="6032500"/>
          </a:xfrm>
          <a:prstGeom prst="rect">
            <a:avLst/>
          </a:prstGeom>
        </p:spPr>
        <p:txBody>
          <a:bodyPr numCol="2" spcCol="546100" anchor="t"/>
          <a:lstStyle>
            <a:lvl1pPr marL="368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1pPr>
            <a:lvl2pPr marL="749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2pPr>
            <a:lvl3pPr marL="1130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3pPr>
            <a:lvl4pPr marL="1511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4pPr>
            <a:lvl5pPr marL="1892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5pPr>
          </a:lstStyle>
          <a:p>
            <a:r>
              <a:t>Body Level One</a:t>
            </a:r>
          </a:p>
          <a:p>
            <a:pPr lvl="1"/>
            <a:r>
              <a:t>Body Level Two</a:t>
            </a:r>
          </a:p>
          <a:p>
            <a:pPr lvl="2"/>
            <a:r>
              <a:t>Body Level Three</a:t>
            </a:r>
          </a:p>
          <a:p>
            <a:pPr lvl="3"/>
            <a:r>
              <a:t>Body Level Four</a:t>
            </a:r>
          </a:p>
          <a:p>
            <a:pPr lvl="4"/>
            <a:r>
              <a:t>Body Level Five</a:t>
            </a:r>
          </a:p>
        </p:txBody>
      </p:sp>
      <p:sp>
        <p:nvSpPr>
          <p:cNvPr id="198" name="Shape 198"/>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ullets">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05" name="Shape 205"/>
          <p:cNvSpPr/>
          <p:nvPr/>
        </p:nvSpPr>
        <p:spPr>
          <a:xfrm>
            <a:off x="406400" y="406400"/>
            <a:ext cx="12192000" cy="8940800"/>
          </a:xfrm>
          <a:prstGeom prst="rect">
            <a:avLst/>
          </a:prstGeom>
          <a:solidFill>
            <a:srgbClr val="C2C3C4">
              <a:alpha val="40000"/>
            </a:srgbClr>
          </a:solidFill>
          <a:ln w="12700">
            <a:miter lim="400000"/>
          </a:ln>
        </p:spPr>
        <p:txBody>
          <a:bodyPr lIns="50800" tIns="50800" rIns="50800" bIns="50800" anchor="ctr"/>
          <a:lstStyle/>
          <a:p>
            <a:pPr algn="ctr" defTabSz="584200">
              <a:defRPr sz="3800">
                <a:solidFill>
                  <a:srgbClr val="FFFFFF"/>
                </a:solidFill>
                <a:effectLst>
                  <a:outerShdw blurRad="38100" dist="12700" dir="5400000" rotWithShape="0">
                    <a:srgbClr val="000000">
                      <a:alpha val="50000"/>
                    </a:srgbClr>
                  </a:outerShdw>
                </a:effectLst>
                <a:latin typeface="+mj-lt"/>
                <a:ea typeface="+mj-ea"/>
                <a:cs typeface="+mj-cs"/>
                <a:sym typeface="Gill Sans"/>
              </a:defRPr>
            </a:pPr>
            <a:endParaRPr/>
          </a:p>
        </p:txBody>
      </p:sp>
      <p:grpSp>
        <p:nvGrpSpPr>
          <p:cNvPr id="211" name="Group 211"/>
          <p:cNvGrpSpPr/>
          <p:nvPr/>
        </p:nvGrpSpPr>
        <p:grpSpPr>
          <a:xfrm>
            <a:off x="596900" y="718571"/>
            <a:ext cx="11823700" cy="2037329"/>
            <a:chOff x="0" y="0"/>
            <a:chExt cx="11823700" cy="2037328"/>
          </a:xfrm>
        </p:grpSpPr>
        <p:sp>
          <p:nvSpPr>
            <p:cNvPr id="206" name="Shape 206"/>
            <p:cNvSpPr/>
            <p:nvPr/>
          </p:nvSpPr>
          <p:spPr>
            <a:xfrm flipV="1">
              <a:off x="139699" y="0"/>
              <a:ext cx="2"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07" name="Shape 207"/>
            <p:cNvSpPr/>
            <p:nvPr/>
          </p:nvSpPr>
          <p:spPr>
            <a:xfrm flipV="1">
              <a:off x="11671299" y="0"/>
              <a:ext cx="1"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08" name="Shape 208"/>
            <p:cNvSpPr/>
            <p:nvPr/>
          </p:nvSpPr>
          <p:spPr>
            <a:xfrm flipH="1" flipV="1">
              <a:off x="139700" y="0"/>
              <a:ext cx="115443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pic>
          <p:nvPicPr>
            <p:cNvPr id="209" name="endpoints.pdf"/>
            <p:cNvPicPr>
              <a:picLocks noChangeAspect="1"/>
            </p:cNvPicPr>
            <p:nvPr/>
          </p:nvPicPr>
          <p:blipFill>
            <a:blip r:embed="rId3"/>
            <a:stretch>
              <a:fillRect/>
            </a:stretch>
          </p:blipFill>
          <p:spPr>
            <a:xfrm>
              <a:off x="11544300" y="1757928"/>
              <a:ext cx="279400" cy="279401"/>
            </a:xfrm>
            <a:prstGeom prst="rect">
              <a:avLst/>
            </a:prstGeom>
            <a:ln w="12700" cap="flat">
              <a:noFill/>
              <a:miter lim="400000"/>
            </a:ln>
            <a:effectLst/>
          </p:spPr>
        </p:pic>
        <p:pic>
          <p:nvPicPr>
            <p:cNvPr id="210" name="endpoints.pdf"/>
            <p:cNvPicPr>
              <a:picLocks noChangeAspect="1"/>
            </p:cNvPicPr>
            <p:nvPr/>
          </p:nvPicPr>
          <p:blipFill>
            <a:blip r:embed="rId3"/>
            <a:stretch>
              <a:fillRect/>
            </a:stretch>
          </p:blipFill>
          <p:spPr>
            <a:xfrm>
              <a:off x="0" y="1757928"/>
              <a:ext cx="279400" cy="279401"/>
            </a:xfrm>
            <a:prstGeom prst="rect">
              <a:avLst/>
            </a:prstGeom>
            <a:ln w="12700" cap="flat">
              <a:noFill/>
              <a:miter lim="400000"/>
            </a:ln>
            <a:effectLst/>
          </p:spPr>
        </p:pic>
      </p:grpSp>
      <p:sp>
        <p:nvSpPr>
          <p:cNvPr id="212" name="Shape 212"/>
          <p:cNvSpPr>
            <a:spLocks noGrp="1"/>
          </p:cNvSpPr>
          <p:nvPr>
            <p:ph type="body" idx="1"/>
          </p:nvPr>
        </p:nvSpPr>
        <p:spPr>
          <a:xfrm>
            <a:off x="1041400" y="1549400"/>
            <a:ext cx="10922000" cy="6667500"/>
          </a:xfrm>
          <a:prstGeom prst="rect">
            <a:avLst/>
          </a:prstGeom>
        </p:spPr>
        <p:txBody>
          <a:bodyPr/>
          <a:lstStyle>
            <a:lvl1pPr marL="368300" indent="-368300">
              <a:buSzPct val="55000"/>
              <a:buBlip>
                <a:blip r:embed="rId4"/>
              </a:buBlip>
              <a:defRPr sz="3400">
                <a:solidFill>
                  <a:srgbClr val="474747"/>
                </a:solidFill>
                <a:latin typeface="Bodoni SvtyTwo ITC TT-Book"/>
                <a:ea typeface="Bodoni SvtyTwo ITC TT-Book"/>
                <a:cs typeface="Bodoni SvtyTwo ITC TT-Book"/>
                <a:sym typeface="Bodoni SvtyTwo ITC TT-Book"/>
              </a:defRPr>
            </a:lvl1pPr>
            <a:lvl2pPr marL="749300" indent="-368300">
              <a:buSzPct val="55000"/>
              <a:buBlip>
                <a:blip r:embed="rId4"/>
              </a:buBlip>
              <a:defRPr sz="3400">
                <a:solidFill>
                  <a:srgbClr val="474747"/>
                </a:solidFill>
                <a:latin typeface="Bodoni SvtyTwo ITC TT-Book"/>
                <a:ea typeface="Bodoni SvtyTwo ITC TT-Book"/>
                <a:cs typeface="Bodoni SvtyTwo ITC TT-Book"/>
                <a:sym typeface="Bodoni SvtyTwo ITC TT-Book"/>
              </a:defRPr>
            </a:lvl2pPr>
            <a:lvl3pPr marL="1130300" indent="-368300">
              <a:buSzPct val="55000"/>
              <a:buBlip>
                <a:blip r:embed="rId4"/>
              </a:buBlip>
              <a:defRPr sz="3400">
                <a:solidFill>
                  <a:srgbClr val="474747"/>
                </a:solidFill>
                <a:latin typeface="Bodoni SvtyTwo ITC TT-Book"/>
                <a:ea typeface="Bodoni SvtyTwo ITC TT-Book"/>
                <a:cs typeface="Bodoni SvtyTwo ITC TT-Book"/>
                <a:sym typeface="Bodoni SvtyTwo ITC TT-Book"/>
              </a:defRPr>
            </a:lvl3pPr>
            <a:lvl4pPr marL="1511300" indent="-368300">
              <a:buSzPct val="55000"/>
              <a:buBlip>
                <a:blip r:embed="rId4"/>
              </a:buBlip>
              <a:defRPr sz="3400">
                <a:solidFill>
                  <a:srgbClr val="474747"/>
                </a:solidFill>
                <a:latin typeface="Bodoni SvtyTwo ITC TT-Book"/>
                <a:ea typeface="Bodoni SvtyTwo ITC TT-Book"/>
                <a:cs typeface="Bodoni SvtyTwo ITC TT-Book"/>
                <a:sym typeface="Bodoni SvtyTwo ITC TT-Book"/>
              </a:defRPr>
            </a:lvl4pPr>
            <a:lvl5pPr marL="1892300" indent="-368300">
              <a:buSzPct val="55000"/>
              <a:buBlip>
                <a:blip r:embed="rId4"/>
              </a:buBlip>
              <a:defRPr sz="3400">
                <a:solidFill>
                  <a:srgbClr val="474747"/>
                </a:solidFill>
                <a:latin typeface="Bodoni SvtyTwo ITC TT-Book"/>
                <a:ea typeface="Bodoni SvtyTwo ITC TT-Book"/>
                <a:cs typeface="Bodoni SvtyTwo ITC TT-Book"/>
                <a:sym typeface="Bodoni SvtyTwo ITC TT-Book"/>
              </a:defRPr>
            </a:lvl5pPr>
          </a:lstStyle>
          <a:p>
            <a:r>
              <a:t>Body Level One</a:t>
            </a:r>
          </a:p>
          <a:p>
            <a:pPr lvl="1"/>
            <a:r>
              <a:t>Body Level Two</a:t>
            </a:r>
          </a:p>
          <a:p>
            <a:pPr lvl="2"/>
            <a:r>
              <a:t>Body Level Three</a:t>
            </a:r>
          </a:p>
          <a:p>
            <a:pPr lvl="3"/>
            <a:r>
              <a:t>Body Level Four</a:t>
            </a:r>
          </a:p>
          <a:p>
            <a:pPr lvl="4"/>
            <a:r>
              <a:t>Body Level Five</a:t>
            </a:r>
          </a:p>
        </p:txBody>
      </p:sp>
      <p:sp>
        <p:nvSpPr>
          <p:cNvPr id="213" name="Shape 213"/>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Blank">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20" name="Shape 220"/>
          <p:cNvSpPr/>
          <p:nvPr/>
        </p:nvSpPr>
        <p:spPr>
          <a:xfrm>
            <a:off x="406400" y="406400"/>
            <a:ext cx="12192000" cy="8940800"/>
          </a:xfrm>
          <a:prstGeom prst="rect">
            <a:avLst/>
          </a:prstGeom>
          <a:solidFill>
            <a:srgbClr val="C2C3C4">
              <a:alpha val="40000"/>
            </a:srgbClr>
          </a:solidFill>
          <a:ln w="12700">
            <a:miter lim="400000"/>
          </a:ln>
        </p:spPr>
        <p:txBody>
          <a:bodyPr lIns="50800" tIns="50800" rIns="50800" bIns="50800" anchor="ctr"/>
          <a:lstStyle/>
          <a:p>
            <a:pPr algn="ctr" defTabSz="584200">
              <a:defRPr sz="3800">
                <a:solidFill>
                  <a:srgbClr val="FFFFFF"/>
                </a:solidFill>
                <a:effectLst>
                  <a:outerShdw blurRad="38100" dist="12700" dir="5400000" rotWithShape="0">
                    <a:srgbClr val="000000">
                      <a:alpha val="50000"/>
                    </a:srgbClr>
                  </a:outerShdw>
                </a:effectLst>
                <a:latin typeface="+mj-lt"/>
                <a:ea typeface="+mj-ea"/>
                <a:cs typeface="+mj-cs"/>
                <a:sym typeface="Gill Sans"/>
              </a:defRPr>
            </a:pPr>
            <a:endParaRPr/>
          </a:p>
        </p:txBody>
      </p:sp>
      <p:sp>
        <p:nvSpPr>
          <p:cNvPr id="221" name="Shape 221"/>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Title Text</a:t>
            </a:r>
          </a:p>
        </p:txBody>
      </p:sp>
      <p:sp>
        <p:nvSpPr>
          <p:cNvPr id="21" name="Shape 21"/>
          <p:cNvSpPr>
            <a:spLocks noGrp="1"/>
          </p:cNvSpPr>
          <p:nvPr>
            <p:ph type="body" idx="1"/>
          </p:nvPr>
        </p:nvSpPr>
        <p:spPr>
          <a:xfrm>
            <a:off x="1270000" y="2768600"/>
            <a:ext cx="10464800" cy="5715000"/>
          </a:xfrm>
          <a:prstGeom prst="rect">
            <a:avLst/>
          </a:prstGeom>
        </p:spPr>
        <p:txBody>
          <a:bodyPr/>
          <a:lstStyle>
            <a:lvl1pPr>
              <a:spcBef>
                <a:spcPts val="2400"/>
              </a:spcBef>
            </a:lvl1pPr>
            <a:lvl2pPr>
              <a:spcBef>
                <a:spcPts val="2400"/>
              </a:spcBef>
            </a:lvl2pPr>
            <a:lvl3pPr>
              <a:spcBef>
                <a:spcPts val="2400"/>
              </a:spcBef>
            </a:lvl3pPr>
            <a:lvl4pPr>
              <a:spcBef>
                <a:spcPts val="2400"/>
              </a:spcBef>
            </a:lvl4pPr>
            <a:lvl5pPr>
              <a:spcBef>
                <a:spcPts val="2400"/>
              </a:spcBef>
            </a:lvl5p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 Top">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28" name="Shape 228"/>
          <p:cNvSpPr/>
          <p:nvPr/>
        </p:nvSpPr>
        <p:spPr>
          <a:xfrm>
            <a:off x="406400" y="406400"/>
            <a:ext cx="12192000" cy="8940800"/>
          </a:xfrm>
          <a:prstGeom prst="rect">
            <a:avLst/>
          </a:prstGeom>
          <a:solidFill>
            <a:srgbClr val="C2C3C4">
              <a:alpha val="40000"/>
            </a:srgbClr>
          </a:solidFill>
          <a:ln w="12700">
            <a:miter lim="400000"/>
          </a:ln>
        </p:spPr>
        <p:txBody>
          <a:bodyPr lIns="50800" tIns="50800" rIns="50800" bIns="50800" anchor="ctr"/>
          <a:lstStyle/>
          <a:p>
            <a:pPr algn="ctr" defTabSz="584200">
              <a:defRPr sz="3800">
                <a:solidFill>
                  <a:srgbClr val="FFFFFF"/>
                </a:solidFill>
                <a:effectLst>
                  <a:outerShdw blurRad="38100" dist="12700" dir="5400000" rotWithShape="0">
                    <a:srgbClr val="000000">
                      <a:alpha val="50000"/>
                    </a:srgbClr>
                  </a:outerShdw>
                </a:effectLst>
                <a:latin typeface="+mj-lt"/>
                <a:ea typeface="+mj-ea"/>
                <a:cs typeface="+mj-cs"/>
                <a:sym typeface="Gill Sans"/>
              </a:defRPr>
            </a:pPr>
            <a:endParaRPr/>
          </a:p>
        </p:txBody>
      </p:sp>
      <p:grpSp>
        <p:nvGrpSpPr>
          <p:cNvPr id="234" name="Group 234"/>
          <p:cNvGrpSpPr/>
          <p:nvPr/>
        </p:nvGrpSpPr>
        <p:grpSpPr>
          <a:xfrm>
            <a:off x="596900" y="718571"/>
            <a:ext cx="11823700" cy="2037329"/>
            <a:chOff x="0" y="0"/>
            <a:chExt cx="11823700" cy="2037328"/>
          </a:xfrm>
        </p:grpSpPr>
        <p:sp>
          <p:nvSpPr>
            <p:cNvPr id="229" name="Shape 229"/>
            <p:cNvSpPr/>
            <p:nvPr/>
          </p:nvSpPr>
          <p:spPr>
            <a:xfrm flipV="1">
              <a:off x="139699" y="0"/>
              <a:ext cx="2"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30" name="Shape 230"/>
            <p:cNvSpPr/>
            <p:nvPr/>
          </p:nvSpPr>
          <p:spPr>
            <a:xfrm flipV="1">
              <a:off x="11671299" y="0"/>
              <a:ext cx="1"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31" name="Shape 231"/>
            <p:cNvSpPr/>
            <p:nvPr/>
          </p:nvSpPr>
          <p:spPr>
            <a:xfrm flipH="1" flipV="1">
              <a:off x="139700" y="0"/>
              <a:ext cx="115443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pic>
          <p:nvPicPr>
            <p:cNvPr id="232" name="endpoints.pdf"/>
            <p:cNvPicPr>
              <a:picLocks noChangeAspect="1"/>
            </p:cNvPicPr>
            <p:nvPr/>
          </p:nvPicPr>
          <p:blipFill>
            <a:blip r:embed="rId3"/>
            <a:stretch>
              <a:fillRect/>
            </a:stretch>
          </p:blipFill>
          <p:spPr>
            <a:xfrm>
              <a:off x="11544300" y="1757928"/>
              <a:ext cx="279400" cy="279401"/>
            </a:xfrm>
            <a:prstGeom prst="rect">
              <a:avLst/>
            </a:prstGeom>
            <a:ln w="12700" cap="flat">
              <a:noFill/>
              <a:miter lim="400000"/>
            </a:ln>
            <a:effectLst/>
          </p:spPr>
        </p:pic>
        <p:pic>
          <p:nvPicPr>
            <p:cNvPr id="233" name="endpoints.pdf"/>
            <p:cNvPicPr>
              <a:picLocks noChangeAspect="1"/>
            </p:cNvPicPr>
            <p:nvPr/>
          </p:nvPicPr>
          <p:blipFill>
            <a:blip r:embed="rId3"/>
            <a:stretch>
              <a:fillRect/>
            </a:stretch>
          </p:blipFill>
          <p:spPr>
            <a:xfrm>
              <a:off x="0" y="1757928"/>
              <a:ext cx="279400" cy="279401"/>
            </a:xfrm>
            <a:prstGeom prst="rect">
              <a:avLst/>
            </a:prstGeom>
            <a:ln w="12700" cap="flat">
              <a:noFill/>
              <a:miter lim="400000"/>
            </a:ln>
            <a:effectLst/>
          </p:spPr>
        </p:pic>
      </p:grpSp>
      <p:sp>
        <p:nvSpPr>
          <p:cNvPr id="235" name="Shape 235"/>
          <p:cNvSpPr>
            <a:spLocks noGrp="1"/>
          </p:cNvSpPr>
          <p:nvPr>
            <p:ph type="title"/>
          </p:nvPr>
        </p:nvSpPr>
        <p:spPr>
          <a:xfrm>
            <a:off x="1041400" y="838200"/>
            <a:ext cx="10922000" cy="2095500"/>
          </a:xfrm>
          <a:prstGeom prst="rect">
            <a:avLst/>
          </a:prstGeom>
        </p:spPr>
        <p:txBody>
          <a:bodyPr/>
          <a:lstStyle>
            <a:lvl1pPr>
              <a:lnSpc>
                <a:spcPct val="95000"/>
              </a:lnSpc>
              <a:defRPr sz="6800">
                <a:solidFill>
                  <a:srgbClr val="474747"/>
                </a:solidFill>
                <a:latin typeface="+mn-lt"/>
                <a:ea typeface="+mn-ea"/>
                <a:cs typeface="+mn-cs"/>
                <a:sym typeface="Bodoni SvtyTwo ITC TT-Bold"/>
              </a:defRPr>
            </a:lvl1pPr>
          </a:lstStyle>
          <a:p>
            <a:r>
              <a:t>Title Text</a:t>
            </a:r>
          </a:p>
        </p:txBody>
      </p:sp>
      <p:sp>
        <p:nvSpPr>
          <p:cNvPr id="236" name="Shape 236"/>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 Center">
    <p:bg>
      <p:bgPr>
        <a:blipFill rotWithShape="1">
          <a:blip r:embed="rId2"/>
          <a:srcRect/>
          <a:stretch>
            <a:fillRect/>
          </a:stretch>
        </a:blipFill>
        <a:effectLst/>
      </p:bgPr>
    </p:bg>
    <p:spTree>
      <p:nvGrpSpPr>
        <p:cNvPr id="1" name=""/>
        <p:cNvGrpSpPr/>
        <p:nvPr/>
      </p:nvGrpSpPr>
      <p:grpSpPr>
        <a:xfrm>
          <a:off x="0" y="0"/>
          <a:ext cx="0" cy="0"/>
          <a:chOff x="0" y="0"/>
          <a:chExt cx="0" cy="0"/>
        </a:xfrm>
      </p:grpSpPr>
      <p:grpSp>
        <p:nvGrpSpPr>
          <p:cNvPr id="245" name="Group 245"/>
          <p:cNvGrpSpPr/>
          <p:nvPr/>
        </p:nvGrpSpPr>
        <p:grpSpPr>
          <a:xfrm>
            <a:off x="406400" y="3664972"/>
            <a:ext cx="12192000" cy="76201"/>
            <a:chOff x="0" y="0"/>
            <a:chExt cx="12192000" cy="76200"/>
          </a:xfrm>
        </p:grpSpPr>
        <p:sp>
          <p:nvSpPr>
            <p:cNvPr id="243" name="Shape 243"/>
            <p:cNvSpPr/>
            <p:nvPr/>
          </p:nvSpPr>
          <p:spPr>
            <a:xfrm flipH="1" flipV="1">
              <a:off x="0" y="0"/>
              <a:ext cx="12192000" cy="4"/>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44" name="Shape 244"/>
            <p:cNvSpPr/>
            <p:nvPr/>
          </p:nvSpPr>
          <p:spPr>
            <a:xfrm flipH="1" flipV="1">
              <a:off x="0" y="76196"/>
              <a:ext cx="121920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grpSp>
      <p:grpSp>
        <p:nvGrpSpPr>
          <p:cNvPr id="248" name="Group 248"/>
          <p:cNvGrpSpPr/>
          <p:nvPr/>
        </p:nvGrpSpPr>
        <p:grpSpPr>
          <a:xfrm>
            <a:off x="406400" y="5989072"/>
            <a:ext cx="12192000" cy="76202"/>
            <a:chOff x="0" y="0"/>
            <a:chExt cx="12192000" cy="76200"/>
          </a:xfrm>
        </p:grpSpPr>
        <p:sp>
          <p:nvSpPr>
            <p:cNvPr id="246" name="Shape 246"/>
            <p:cNvSpPr/>
            <p:nvPr/>
          </p:nvSpPr>
          <p:spPr>
            <a:xfrm flipH="1" flipV="1">
              <a:off x="0" y="0"/>
              <a:ext cx="12192000" cy="4"/>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47" name="Shape 247"/>
            <p:cNvSpPr/>
            <p:nvPr/>
          </p:nvSpPr>
          <p:spPr>
            <a:xfrm flipH="1" flipV="1">
              <a:off x="0" y="76196"/>
              <a:ext cx="121920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grpSp>
      <p:sp>
        <p:nvSpPr>
          <p:cNvPr id="249" name="Shape 249"/>
          <p:cNvSpPr>
            <a:spLocks noGrp="1"/>
          </p:cNvSpPr>
          <p:nvPr>
            <p:ph type="title"/>
          </p:nvPr>
        </p:nvSpPr>
        <p:spPr>
          <a:xfrm>
            <a:off x="812800" y="3784600"/>
            <a:ext cx="11379200" cy="2184400"/>
          </a:xfrm>
          <a:prstGeom prst="rect">
            <a:avLst/>
          </a:prstGeom>
        </p:spPr>
        <p:txBody>
          <a:bodyPr/>
          <a:lstStyle>
            <a:lvl1pPr>
              <a:lnSpc>
                <a:spcPct val="90000"/>
              </a:lnSpc>
              <a:defRPr sz="6800" cap="all">
                <a:solidFill>
                  <a:srgbClr val="474747"/>
                </a:solidFill>
                <a:latin typeface="+mn-lt"/>
                <a:ea typeface="+mn-ea"/>
                <a:cs typeface="+mn-cs"/>
                <a:sym typeface="Bodoni SvtyTwo ITC TT-Bold"/>
              </a:defRPr>
            </a:lvl1pPr>
          </a:lstStyle>
          <a:p>
            <a:r>
              <a:t>Title Text</a:t>
            </a:r>
          </a:p>
        </p:txBody>
      </p:sp>
      <p:sp>
        <p:nvSpPr>
          <p:cNvPr id="250" name="Shape 250"/>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Photo - Horizontal">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57" name="Shape 257"/>
          <p:cNvSpPr/>
          <p:nvPr/>
        </p:nvSpPr>
        <p:spPr>
          <a:xfrm>
            <a:off x="406400" y="406400"/>
            <a:ext cx="12192000" cy="8940800"/>
          </a:xfrm>
          <a:prstGeom prst="rect">
            <a:avLst/>
          </a:prstGeom>
          <a:solidFill>
            <a:srgbClr val="C2C3C4">
              <a:alpha val="40000"/>
            </a:srgbClr>
          </a:solidFill>
          <a:ln w="12700">
            <a:miter lim="400000"/>
          </a:ln>
        </p:spPr>
        <p:txBody>
          <a:bodyPr lIns="50800" tIns="50800" rIns="50800" bIns="50800" anchor="ctr"/>
          <a:lstStyle/>
          <a:p>
            <a:pPr algn="ctr" defTabSz="584200">
              <a:defRPr sz="3800">
                <a:solidFill>
                  <a:srgbClr val="FFFFFF"/>
                </a:solidFill>
                <a:effectLst>
                  <a:outerShdw blurRad="38100" dist="12700" dir="5400000" rotWithShape="0">
                    <a:srgbClr val="000000">
                      <a:alpha val="50000"/>
                    </a:srgbClr>
                  </a:outerShdw>
                </a:effectLst>
                <a:latin typeface="+mj-lt"/>
                <a:ea typeface="+mj-ea"/>
                <a:cs typeface="+mj-cs"/>
                <a:sym typeface="Gill Sans"/>
              </a:defRPr>
            </a:pPr>
            <a:endParaRPr/>
          </a:p>
        </p:txBody>
      </p:sp>
      <p:grpSp>
        <p:nvGrpSpPr>
          <p:cNvPr id="263" name="Group 263"/>
          <p:cNvGrpSpPr/>
          <p:nvPr/>
        </p:nvGrpSpPr>
        <p:grpSpPr>
          <a:xfrm>
            <a:off x="596900" y="718571"/>
            <a:ext cx="11823700" cy="2037329"/>
            <a:chOff x="0" y="0"/>
            <a:chExt cx="11823700" cy="2037328"/>
          </a:xfrm>
        </p:grpSpPr>
        <p:sp>
          <p:nvSpPr>
            <p:cNvPr id="258" name="Shape 258"/>
            <p:cNvSpPr/>
            <p:nvPr/>
          </p:nvSpPr>
          <p:spPr>
            <a:xfrm flipV="1">
              <a:off x="139699" y="0"/>
              <a:ext cx="2"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59" name="Shape 259"/>
            <p:cNvSpPr/>
            <p:nvPr/>
          </p:nvSpPr>
          <p:spPr>
            <a:xfrm flipV="1">
              <a:off x="11671299" y="0"/>
              <a:ext cx="1"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60" name="Shape 260"/>
            <p:cNvSpPr/>
            <p:nvPr/>
          </p:nvSpPr>
          <p:spPr>
            <a:xfrm flipH="1" flipV="1">
              <a:off x="139700" y="0"/>
              <a:ext cx="115443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pic>
          <p:nvPicPr>
            <p:cNvPr id="261" name="endpoints.pdf"/>
            <p:cNvPicPr>
              <a:picLocks noChangeAspect="1"/>
            </p:cNvPicPr>
            <p:nvPr/>
          </p:nvPicPr>
          <p:blipFill>
            <a:blip r:embed="rId3"/>
            <a:stretch>
              <a:fillRect/>
            </a:stretch>
          </p:blipFill>
          <p:spPr>
            <a:xfrm>
              <a:off x="11544300" y="1757928"/>
              <a:ext cx="279400" cy="279401"/>
            </a:xfrm>
            <a:prstGeom prst="rect">
              <a:avLst/>
            </a:prstGeom>
            <a:ln w="12700" cap="flat">
              <a:noFill/>
              <a:miter lim="400000"/>
            </a:ln>
            <a:effectLst/>
          </p:spPr>
        </p:pic>
        <p:pic>
          <p:nvPicPr>
            <p:cNvPr id="262" name="endpoints.pdf"/>
            <p:cNvPicPr>
              <a:picLocks noChangeAspect="1"/>
            </p:cNvPicPr>
            <p:nvPr/>
          </p:nvPicPr>
          <p:blipFill>
            <a:blip r:embed="rId3"/>
            <a:stretch>
              <a:fillRect/>
            </a:stretch>
          </p:blipFill>
          <p:spPr>
            <a:xfrm>
              <a:off x="0" y="1757928"/>
              <a:ext cx="279400" cy="279401"/>
            </a:xfrm>
            <a:prstGeom prst="rect">
              <a:avLst/>
            </a:prstGeom>
            <a:ln w="12700" cap="flat">
              <a:noFill/>
              <a:miter lim="400000"/>
            </a:ln>
            <a:effectLst/>
          </p:spPr>
        </p:pic>
      </p:grpSp>
      <p:sp>
        <p:nvSpPr>
          <p:cNvPr id="264" name="Shape 264"/>
          <p:cNvSpPr>
            <a:spLocks noGrp="1"/>
          </p:cNvSpPr>
          <p:nvPr>
            <p:ph type="pic" sz="half" idx="13"/>
          </p:nvPr>
        </p:nvSpPr>
        <p:spPr>
          <a:xfrm>
            <a:off x="3009900" y="3632200"/>
            <a:ext cx="7010400" cy="5257800"/>
          </a:xfrm>
          <a:prstGeom prst="rect">
            <a:avLst/>
          </a:prstGeom>
        </p:spPr>
        <p:txBody>
          <a:bodyPr lIns="91439" tIns="45719" rIns="91439" bIns="45719" anchor="t"/>
          <a:lstStyle/>
          <a:p>
            <a:endParaRPr/>
          </a:p>
        </p:txBody>
      </p:sp>
      <p:sp>
        <p:nvSpPr>
          <p:cNvPr id="265" name="Shape 265"/>
          <p:cNvSpPr>
            <a:spLocks noGrp="1"/>
          </p:cNvSpPr>
          <p:nvPr>
            <p:ph type="title"/>
          </p:nvPr>
        </p:nvSpPr>
        <p:spPr>
          <a:xfrm>
            <a:off x="1041400" y="838200"/>
            <a:ext cx="10922000" cy="2095500"/>
          </a:xfrm>
          <a:prstGeom prst="rect">
            <a:avLst/>
          </a:prstGeom>
        </p:spPr>
        <p:txBody>
          <a:bodyPr/>
          <a:lstStyle>
            <a:lvl1pPr>
              <a:lnSpc>
                <a:spcPct val="95000"/>
              </a:lnSpc>
              <a:defRPr sz="6800">
                <a:solidFill>
                  <a:srgbClr val="474747"/>
                </a:solidFill>
                <a:latin typeface="+mn-lt"/>
                <a:ea typeface="+mn-ea"/>
                <a:cs typeface="+mn-cs"/>
                <a:sym typeface="Bodoni SvtyTwo ITC TT-Bold"/>
              </a:defRPr>
            </a:lvl1pPr>
          </a:lstStyle>
          <a:p>
            <a:r>
              <a:t>Title Text</a:t>
            </a:r>
          </a:p>
        </p:txBody>
      </p:sp>
      <p:sp>
        <p:nvSpPr>
          <p:cNvPr id="266" name="Shape 266"/>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Photo - Panoramic">
    <p:bg>
      <p:bgPr>
        <a:blipFill rotWithShape="1">
          <a:blip r:embed="rId2"/>
          <a:srcRect/>
          <a:stretch>
            <a:fillRect/>
          </a:stretch>
        </a:blipFill>
        <a:effectLst/>
      </p:bgPr>
    </p:bg>
    <p:spTree>
      <p:nvGrpSpPr>
        <p:cNvPr id="1" name=""/>
        <p:cNvGrpSpPr/>
        <p:nvPr/>
      </p:nvGrpSpPr>
      <p:grpSpPr>
        <a:xfrm>
          <a:off x="0" y="0"/>
          <a:ext cx="0" cy="0"/>
          <a:chOff x="0" y="0"/>
          <a:chExt cx="0" cy="0"/>
        </a:xfrm>
      </p:grpSpPr>
      <p:grpSp>
        <p:nvGrpSpPr>
          <p:cNvPr id="275" name="Group 275"/>
          <p:cNvGrpSpPr/>
          <p:nvPr/>
        </p:nvGrpSpPr>
        <p:grpSpPr>
          <a:xfrm>
            <a:off x="406400" y="401072"/>
            <a:ext cx="12192000" cy="76202"/>
            <a:chOff x="0" y="0"/>
            <a:chExt cx="12192000" cy="76200"/>
          </a:xfrm>
        </p:grpSpPr>
        <p:sp>
          <p:nvSpPr>
            <p:cNvPr id="273" name="Shape 273"/>
            <p:cNvSpPr/>
            <p:nvPr/>
          </p:nvSpPr>
          <p:spPr>
            <a:xfrm flipH="1" flipV="1">
              <a:off x="0" y="0"/>
              <a:ext cx="12192000" cy="4"/>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74" name="Shape 274"/>
            <p:cNvSpPr/>
            <p:nvPr/>
          </p:nvSpPr>
          <p:spPr>
            <a:xfrm flipH="1" flipV="1">
              <a:off x="0" y="76196"/>
              <a:ext cx="121920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grpSp>
      <p:grpSp>
        <p:nvGrpSpPr>
          <p:cNvPr id="280" name="Group 280"/>
          <p:cNvGrpSpPr/>
          <p:nvPr/>
        </p:nvGrpSpPr>
        <p:grpSpPr>
          <a:xfrm>
            <a:off x="11455400" y="1917700"/>
            <a:ext cx="1104901" cy="180474"/>
            <a:chOff x="0" y="0"/>
            <a:chExt cx="1104900" cy="180473"/>
          </a:xfrm>
        </p:grpSpPr>
        <p:pic>
          <p:nvPicPr>
            <p:cNvPr id="276" name="headlines_star.pdf"/>
            <p:cNvPicPr>
              <a:picLocks noChangeAspect="1"/>
            </p:cNvPicPr>
            <p:nvPr/>
          </p:nvPicPr>
          <p:blipFill>
            <a:blip r:embed="rId3">
              <a:alphaModFix amt="52999"/>
            </a:blip>
            <a:stretch>
              <a:fillRect/>
            </a:stretch>
          </p:blipFill>
          <p:spPr>
            <a:xfrm>
              <a:off x="914400" y="0"/>
              <a:ext cx="190501" cy="180474"/>
            </a:xfrm>
            <a:prstGeom prst="rect">
              <a:avLst/>
            </a:prstGeom>
            <a:ln w="12700" cap="flat">
              <a:noFill/>
              <a:miter lim="400000"/>
            </a:ln>
            <a:effectLst/>
          </p:spPr>
        </p:pic>
        <p:pic>
          <p:nvPicPr>
            <p:cNvPr id="277" name="headlines_star.pdf"/>
            <p:cNvPicPr>
              <a:picLocks noChangeAspect="1"/>
            </p:cNvPicPr>
            <p:nvPr/>
          </p:nvPicPr>
          <p:blipFill>
            <a:blip r:embed="rId3">
              <a:alphaModFix amt="52999"/>
            </a:blip>
            <a:stretch>
              <a:fillRect/>
            </a:stretch>
          </p:blipFill>
          <p:spPr>
            <a:xfrm>
              <a:off x="609600" y="0"/>
              <a:ext cx="190501" cy="180474"/>
            </a:xfrm>
            <a:prstGeom prst="rect">
              <a:avLst/>
            </a:prstGeom>
            <a:ln w="12700" cap="flat">
              <a:noFill/>
              <a:miter lim="400000"/>
            </a:ln>
            <a:effectLst/>
          </p:spPr>
        </p:pic>
        <p:pic>
          <p:nvPicPr>
            <p:cNvPr id="278" name="headlines_star.pdf"/>
            <p:cNvPicPr>
              <a:picLocks noChangeAspect="1"/>
            </p:cNvPicPr>
            <p:nvPr/>
          </p:nvPicPr>
          <p:blipFill>
            <a:blip r:embed="rId3">
              <a:alphaModFix amt="52999"/>
            </a:blip>
            <a:stretch>
              <a:fillRect/>
            </a:stretch>
          </p:blipFill>
          <p:spPr>
            <a:xfrm>
              <a:off x="304800" y="0"/>
              <a:ext cx="190501" cy="180474"/>
            </a:xfrm>
            <a:prstGeom prst="rect">
              <a:avLst/>
            </a:prstGeom>
            <a:ln w="12700" cap="flat">
              <a:noFill/>
              <a:miter lim="400000"/>
            </a:ln>
            <a:effectLst/>
          </p:spPr>
        </p:pic>
        <p:pic>
          <p:nvPicPr>
            <p:cNvPr id="279" name="headlines_star.pdf"/>
            <p:cNvPicPr>
              <a:picLocks noChangeAspect="1"/>
            </p:cNvPicPr>
            <p:nvPr/>
          </p:nvPicPr>
          <p:blipFill>
            <a:blip r:embed="rId3">
              <a:alphaModFix amt="52999"/>
            </a:blip>
            <a:stretch>
              <a:fillRect/>
            </a:stretch>
          </p:blipFill>
          <p:spPr>
            <a:xfrm>
              <a:off x="0" y="0"/>
              <a:ext cx="190501" cy="180474"/>
            </a:xfrm>
            <a:prstGeom prst="rect">
              <a:avLst/>
            </a:prstGeom>
            <a:ln w="12700" cap="flat">
              <a:noFill/>
              <a:miter lim="400000"/>
            </a:ln>
            <a:effectLst/>
          </p:spPr>
        </p:pic>
      </p:grpSp>
      <p:grpSp>
        <p:nvGrpSpPr>
          <p:cNvPr id="285" name="Group 285"/>
          <p:cNvGrpSpPr/>
          <p:nvPr/>
        </p:nvGrpSpPr>
        <p:grpSpPr>
          <a:xfrm>
            <a:off x="457200" y="1917700"/>
            <a:ext cx="1104901" cy="180474"/>
            <a:chOff x="0" y="0"/>
            <a:chExt cx="1104900" cy="180473"/>
          </a:xfrm>
        </p:grpSpPr>
        <p:pic>
          <p:nvPicPr>
            <p:cNvPr id="281" name="headlines_star.pdf"/>
            <p:cNvPicPr>
              <a:picLocks noChangeAspect="1"/>
            </p:cNvPicPr>
            <p:nvPr/>
          </p:nvPicPr>
          <p:blipFill>
            <a:blip r:embed="rId3">
              <a:alphaModFix amt="52999"/>
            </a:blip>
            <a:stretch>
              <a:fillRect/>
            </a:stretch>
          </p:blipFill>
          <p:spPr>
            <a:xfrm>
              <a:off x="914400" y="0"/>
              <a:ext cx="190501" cy="180474"/>
            </a:xfrm>
            <a:prstGeom prst="rect">
              <a:avLst/>
            </a:prstGeom>
            <a:ln w="12700" cap="flat">
              <a:noFill/>
              <a:miter lim="400000"/>
            </a:ln>
            <a:effectLst/>
          </p:spPr>
        </p:pic>
        <p:pic>
          <p:nvPicPr>
            <p:cNvPr id="282" name="headlines_star.pdf"/>
            <p:cNvPicPr>
              <a:picLocks noChangeAspect="1"/>
            </p:cNvPicPr>
            <p:nvPr/>
          </p:nvPicPr>
          <p:blipFill>
            <a:blip r:embed="rId3">
              <a:alphaModFix amt="52999"/>
            </a:blip>
            <a:stretch>
              <a:fillRect/>
            </a:stretch>
          </p:blipFill>
          <p:spPr>
            <a:xfrm>
              <a:off x="609600" y="0"/>
              <a:ext cx="190501" cy="180474"/>
            </a:xfrm>
            <a:prstGeom prst="rect">
              <a:avLst/>
            </a:prstGeom>
            <a:ln w="12700" cap="flat">
              <a:noFill/>
              <a:miter lim="400000"/>
            </a:ln>
            <a:effectLst/>
          </p:spPr>
        </p:pic>
        <p:pic>
          <p:nvPicPr>
            <p:cNvPr id="283" name="headlines_star.pdf"/>
            <p:cNvPicPr>
              <a:picLocks noChangeAspect="1"/>
            </p:cNvPicPr>
            <p:nvPr/>
          </p:nvPicPr>
          <p:blipFill>
            <a:blip r:embed="rId3">
              <a:alphaModFix amt="52999"/>
            </a:blip>
            <a:stretch>
              <a:fillRect/>
            </a:stretch>
          </p:blipFill>
          <p:spPr>
            <a:xfrm>
              <a:off x="304800" y="0"/>
              <a:ext cx="190501" cy="180474"/>
            </a:xfrm>
            <a:prstGeom prst="rect">
              <a:avLst/>
            </a:prstGeom>
            <a:ln w="12700" cap="flat">
              <a:noFill/>
              <a:miter lim="400000"/>
            </a:ln>
            <a:effectLst/>
          </p:spPr>
        </p:pic>
        <p:pic>
          <p:nvPicPr>
            <p:cNvPr id="284" name="headlines_star.pdf"/>
            <p:cNvPicPr>
              <a:picLocks noChangeAspect="1"/>
            </p:cNvPicPr>
            <p:nvPr/>
          </p:nvPicPr>
          <p:blipFill>
            <a:blip r:embed="rId3">
              <a:alphaModFix amt="52999"/>
            </a:blip>
            <a:stretch>
              <a:fillRect/>
            </a:stretch>
          </p:blipFill>
          <p:spPr>
            <a:xfrm>
              <a:off x="0" y="0"/>
              <a:ext cx="190501" cy="180474"/>
            </a:xfrm>
            <a:prstGeom prst="rect">
              <a:avLst/>
            </a:prstGeom>
            <a:ln w="12700" cap="flat">
              <a:noFill/>
              <a:miter lim="400000"/>
            </a:ln>
            <a:effectLst/>
          </p:spPr>
        </p:pic>
      </p:grpSp>
      <p:grpSp>
        <p:nvGrpSpPr>
          <p:cNvPr id="293" name="Group 293"/>
          <p:cNvGrpSpPr/>
          <p:nvPr/>
        </p:nvGrpSpPr>
        <p:grpSpPr>
          <a:xfrm>
            <a:off x="10540999" y="1521811"/>
            <a:ext cx="2057401" cy="548289"/>
            <a:chOff x="0" y="0"/>
            <a:chExt cx="2057400" cy="548288"/>
          </a:xfrm>
        </p:grpSpPr>
        <p:sp>
          <p:nvSpPr>
            <p:cNvPr id="286" name="Shape 286"/>
            <p:cNvSpPr/>
            <p:nvPr/>
          </p:nvSpPr>
          <p:spPr>
            <a:xfrm flipV="1">
              <a:off x="114300" y="0"/>
              <a:ext cx="1" cy="23078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87" name="Shape 287"/>
            <p:cNvSpPr/>
            <p:nvPr/>
          </p:nvSpPr>
          <p:spPr>
            <a:xfrm flipH="1" flipV="1">
              <a:off x="111405" y="225460"/>
              <a:ext cx="1945996"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88" name="Shape 288"/>
            <p:cNvSpPr/>
            <p:nvPr/>
          </p:nvSpPr>
          <p:spPr>
            <a:xfrm flipH="1" flipV="1">
              <a:off x="111405" y="288960"/>
              <a:ext cx="1945996"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89" name="Shape 289"/>
            <p:cNvSpPr/>
            <p:nvPr/>
          </p:nvSpPr>
          <p:spPr>
            <a:xfrm flipV="1">
              <a:off x="114300" y="281588"/>
              <a:ext cx="1" cy="26670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90" name="Shape 290"/>
            <p:cNvSpPr/>
            <p:nvPr/>
          </p:nvSpPr>
          <p:spPr>
            <a:xfrm flipV="1">
              <a:off x="50800" y="1158"/>
              <a:ext cx="1" cy="53443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91" name="Shape 291"/>
            <p:cNvSpPr/>
            <p:nvPr/>
          </p:nvSpPr>
          <p:spPr>
            <a:xfrm flipH="1" flipV="1">
              <a:off x="12700" y="9561"/>
              <a:ext cx="114303"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92" name="Shape 292"/>
            <p:cNvSpPr/>
            <p:nvPr/>
          </p:nvSpPr>
          <p:spPr>
            <a:xfrm flipH="1" flipV="1">
              <a:off x="0" y="542961"/>
              <a:ext cx="114303" cy="128"/>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grpSp>
      <p:grpSp>
        <p:nvGrpSpPr>
          <p:cNvPr id="301" name="Group 301"/>
          <p:cNvGrpSpPr/>
          <p:nvPr/>
        </p:nvGrpSpPr>
        <p:grpSpPr>
          <a:xfrm>
            <a:off x="406400" y="1521811"/>
            <a:ext cx="2057400" cy="548289"/>
            <a:chOff x="0" y="0"/>
            <a:chExt cx="2057400" cy="548288"/>
          </a:xfrm>
        </p:grpSpPr>
        <p:sp>
          <p:nvSpPr>
            <p:cNvPr id="294" name="Shape 294"/>
            <p:cNvSpPr/>
            <p:nvPr/>
          </p:nvSpPr>
          <p:spPr>
            <a:xfrm flipH="1" flipV="1">
              <a:off x="0" y="212760"/>
              <a:ext cx="1930403"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95" name="Shape 295"/>
            <p:cNvSpPr/>
            <p:nvPr/>
          </p:nvSpPr>
          <p:spPr>
            <a:xfrm flipH="1" flipV="1">
              <a:off x="0" y="288960"/>
              <a:ext cx="1930403"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96" name="Shape 296"/>
            <p:cNvSpPr/>
            <p:nvPr/>
          </p:nvSpPr>
          <p:spPr>
            <a:xfrm flipV="1">
              <a:off x="1930400" y="0"/>
              <a:ext cx="128" cy="21808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97" name="Shape 297"/>
            <p:cNvSpPr/>
            <p:nvPr/>
          </p:nvSpPr>
          <p:spPr>
            <a:xfrm flipV="1">
              <a:off x="1930399" y="281588"/>
              <a:ext cx="1" cy="26670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98" name="Shape 298"/>
            <p:cNvSpPr/>
            <p:nvPr/>
          </p:nvSpPr>
          <p:spPr>
            <a:xfrm flipV="1">
              <a:off x="1993899" y="1158"/>
              <a:ext cx="1" cy="53443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299" name="Shape 299"/>
            <p:cNvSpPr/>
            <p:nvPr/>
          </p:nvSpPr>
          <p:spPr>
            <a:xfrm flipH="1" flipV="1">
              <a:off x="1943100" y="9561"/>
              <a:ext cx="114300" cy="1"/>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300" name="Shape 300"/>
            <p:cNvSpPr/>
            <p:nvPr/>
          </p:nvSpPr>
          <p:spPr>
            <a:xfrm flipH="1" flipV="1">
              <a:off x="1943100" y="542961"/>
              <a:ext cx="114300" cy="128"/>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grpSp>
      <p:sp>
        <p:nvSpPr>
          <p:cNvPr id="302" name="Shape 302"/>
          <p:cNvSpPr>
            <a:spLocks noGrp="1"/>
          </p:cNvSpPr>
          <p:nvPr>
            <p:ph type="pic" idx="13"/>
          </p:nvPr>
        </p:nvSpPr>
        <p:spPr>
          <a:xfrm>
            <a:off x="393700" y="2882900"/>
            <a:ext cx="12208255" cy="5513406"/>
          </a:xfrm>
          <a:prstGeom prst="rect">
            <a:avLst/>
          </a:prstGeom>
        </p:spPr>
        <p:txBody>
          <a:bodyPr lIns="91439" tIns="45719" rIns="91439" bIns="45719" anchor="t"/>
          <a:lstStyle/>
          <a:p>
            <a:endParaRPr/>
          </a:p>
        </p:txBody>
      </p:sp>
      <p:sp>
        <p:nvSpPr>
          <p:cNvPr id="303" name="Shape 303"/>
          <p:cNvSpPr>
            <a:spLocks noGrp="1"/>
          </p:cNvSpPr>
          <p:nvPr>
            <p:ph type="title"/>
          </p:nvPr>
        </p:nvSpPr>
        <p:spPr>
          <a:xfrm>
            <a:off x="812800" y="482600"/>
            <a:ext cx="11379200" cy="1054100"/>
          </a:xfrm>
          <a:prstGeom prst="rect">
            <a:avLst/>
          </a:prstGeom>
        </p:spPr>
        <p:txBody>
          <a:bodyPr/>
          <a:lstStyle>
            <a:lvl1pPr>
              <a:lnSpc>
                <a:spcPct val="90000"/>
              </a:lnSpc>
              <a:defRPr sz="6800" cap="all">
                <a:solidFill>
                  <a:srgbClr val="474747"/>
                </a:solidFill>
                <a:latin typeface="+mn-lt"/>
                <a:ea typeface="+mn-ea"/>
                <a:cs typeface="+mn-cs"/>
                <a:sym typeface="Bodoni SvtyTwo ITC TT-Bold"/>
              </a:defRPr>
            </a:lvl1pPr>
          </a:lstStyle>
          <a:p>
            <a:r>
              <a:t>Title Text</a:t>
            </a:r>
          </a:p>
        </p:txBody>
      </p:sp>
      <p:sp>
        <p:nvSpPr>
          <p:cNvPr id="304" name="Shape 304"/>
          <p:cNvSpPr>
            <a:spLocks noGrp="1"/>
          </p:cNvSpPr>
          <p:nvPr>
            <p:ph type="body" sz="quarter" idx="1"/>
          </p:nvPr>
        </p:nvSpPr>
        <p:spPr>
          <a:xfrm>
            <a:off x="2400300" y="1524000"/>
            <a:ext cx="8204200" cy="546100"/>
          </a:xfrm>
          <a:prstGeom prst="rect">
            <a:avLst/>
          </a:prstGeom>
          <a:solidFill>
            <a:srgbClr val="C2C3C4">
              <a:alpha val="40000"/>
            </a:srgbClr>
          </a:solidFill>
        </p:spPr>
        <p:txBody>
          <a:bodyPr/>
          <a:lstStyle>
            <a:lvl1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1pPr>
            <a:lvl2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2pPr>
            <a:lvl3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3pPr>
            <a:lvl4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4pPr>
            <a:lvl5pPr marL="0" indent="0" algn="ctr">
              <a:spcBef>
                <a:spcPts val="0"/>
              </a:spcBef>
              <a:buSzTx/>
              <a:buNone/>
              <a:defRPr sz="2400">
                <a:solidFill>
                  <a:srgbClr val="474747"/>
                </a:solidFill>
                <a:latin typeface="Bodoni SvtyTwo ITC TT-Book"/>
                <a:ea typeface="Bodoni SvtyTwo ITC TT-Book"/>
                <a:cs typeface="Bodoni SvtyTwo ITC TT-Book"/>
                <a:sym typeface="Bodoni SvtyTwo ITC TT-Book"/>
              </a:defRPr>
            </a:lvl5pPr>
          </a:lstStyle>
          <a:p>
            <a:r>
              <a:t>Body Level One</a:t>
            </a:r>
          </a:p>
          <a:p>
            <a:pPr lvl="1"/>
            <a:r>
              <a:t>Body Level Two</a:t>
            </a:r>
          </a:p>
          <a:p>
            <a:pPr lvl="2"/>
            <a:r>
              <a:t>Body Level Three</a:t>
            </a:r>
          </a:p>
          <a:p>
            <a:pPr lvl="3"/>
            <a:r>
              <a:t>Body Level Four</a:t>
            </a:r>
          </a:p>
          <a:p>
            <a:pPr lvl="4"/>
            <a:r>
              <a:t>Body Level Five</a:t>
            </a:r>
          </a:p>
        </p:txBody>
      </p:sp>
      <p:sp>
        <p:nvSpPr>
          <p:cNvPr id="305" name="Shape 305"/>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Photo - Vertical">
    <p:bg>
      <p:bgPr>
        <a:blipFill rotWithShape="1">
          <a:blip r:embed="rId2"/>
          <a:srcRect/>
          <a:stretch>
            <a:fillRect/>
          </a:stretch>
        </a:blipFill>
        <a:effectLst/>
      </p:bgPr>
    </p:bg>
    <p:spTree>
      <p:nvGrpSpPr>
        <p:cNvPr id="1" name=""/>
        <p:cNvGrpSpPr/>
        <p:nvPr/>
      </p:nvGrpSpPr>
      <p:grpSpPr>
        <a:xfrm>
          <a:off x="0" y="0"/>
          <a:ext cx="0" cy="0"/>
          <a:chOff x="0" y="0"/>
          <a:chExt cx="0" cy="0"/>
        </a:xfrm>
      </p:grpSpPr>
      <p:grpSp>
        <p:nvGrpSpPr>
          <p:cNvPr id="315" name="Group 315"/>
          <p:cNvGrpSpPr/>
          <p:nvPr/>
        </p:nvGrpSpPr>
        <p:grpSpPr>
          <a:xfrm>
            <a:off x="927100" y="4775200"/>
            <a:ext cx="5626100" cy="228600"/>
            <a:chOff x="0" y="0"/>
            <a:chExt cx="5626100" cy="228600"/>
          </a:xfrm>
        </p:grpSpPr>
        <p:sp>
          <p:nvSpPr>
            <p:cNvPr id="312" name="Shape 312"/>
            <p:cNvSpPr/>
            <p:nvPr/>
          </p:nvSpPr>
          <p:spPr>
            <a:xfrm>
              <a:off x="215900" y="101600"/>
              <a:ext cx="5181600" cy="127"/>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pic>
          <p:nvPicPr>
            <p:cNvPr id="313" name="endpoints.pdf"/>
            <p:cNvPicPr>
              <a:picLocks noChangeAspect="1"/>
            </p:cNvPicPr>
            <p:nvPr/>
          </p:nvPicPr>
          <p:blipFill>
            <a:blip r:embed="rId3"/>
            <a:stretch>
              <a:fillRect/>
            </a:stretch>
          </p:blipFill>
          <p:spPr>
            <a:xfrm>
              <a:off x="5397500" y="0"/>
              <a:ext cx="228600" cy="228600"/>
            </a:xfrm>
            <a:prstGeom prst="rect">
              <a:avLst/>
            </a:prstGeom>
            <a:ln w="12700" cap="flat">
              <a:noFill/>
              <a:miter lim="400000"/>
            </a:ln>
            <a:effectLst/>
          </p:spPr>
        </p:pic>
        <p:pic>
          <p:nvPicPr>
            <p:cNvPr id="314" name="endpoints.pdf"/>
            <p:cNvPicPr>
              <a:picLocks noChangeAspect="1"/>
            </p:cNvPicPr>
            <p:nvPr/>
          </p:nvPicPr>
          <p:blipFill>
            <a:blip r:embed="rId3"/>
            <a:stretch>
              <a:fillRect/>
            </a:stretch>
          </p:blipFill>
          <p:spPr>
            <a:xfrm>
              <a:off x="0" y="0"/>
              <a:ext cx="228600" cy="228600"/>
            </a:xfrm>
            <a:prstGeom prst="rect">
              <a:avLst/>
            </a:prstGeom>
            <a:ln w="12700" cap="flat">
              <a:noFill/>
              <a:miter lim="400000"/>
            </a:ln>
            <a:effectLst/>
          </p:spPr>
        </p:pic>
      </p:grpSp>
      <p:sp>
        <p:nvSpPr>
          <p:cNvPr id="316" name="Shape 316"/>
          <p:cNvSpPr>
            <a:spLocks noGrp="1"/>
          </p:cNvSpPr>
          <p:nvPr>
            <p:ph type="pic" sz="half" idx="13"/>
          </p:nvPr>
        </p:nvSpPr>
        <p:spPr>
          <a:xfrm>
            <a:off x="7162800" y="1333500"/>
            <a:ext cx="5321300" cy="7099300"/>
          </a:xfrm>
          <a:prstGeom prst="rect">
            <a:avLst/>
          </a:prstGeom>
        </p:spPr>
        <p:txBody>
          <a:bodyPr lIns="91439" tIns="45719" rIns="91439" bIns="45719" anchor="t"/>
          <a:lstStyle/>
          <a:p>
            <a:endParaRPr/>
          </a:p>
        </p:txBody>
      </p:sp>
      <p:sp>
        <p:nvSpPr>
          <p:cNvPr id="317" name="Shape 317"/>
          <p:cNvSpPr>
            <a:spLocks noGrp="1"/>
          </p:cNvSpPr>
          <p:nvPr>
            <p:ph type="title"/>
          </p:nvPr>
        </p:nvSpPr>
        <p:spPr>
          <a:xfrm>
            <a:off x="1041400" y="889000"/>
            <a:ext cx="5397500" cy="3873500"/>
          </a:xfrm>
          <a:prstGeom prst="rect">
            <a:avLst/>
          </a:prstGeom>
        </p:spPr>
        <p:txBody>
          <a:bodyPr anchor="b"/>
          <a:lstStyle>
            <a:lvl1pPr>
              <a:lnSpc>
                <a:spcPct val="95000"/>
              </a:lnSpc>
              <a:defRPr sz="6800">
                <a:solidFill>
                  <a:srgbClr val="474747"/>
                </a:solidFill>
                <a:latin typeface="+mn-lt"/>
                <a:ea typeface="+mn-ea"/>
                <a:cs typeface="+mn-cs"/>
                <a:sym typeface="Bodoni SvtyTwo ITC TT-Bold"/>
              </a:defRPr>
            </a:lvl1pPr>
          </a:lstStyle>
          <a:p>
            <a:r>
              <a:t>Title Text</a:t>
            </a:r>
          </a:p>
        </p:txBody>
      </p:sp>
      <p:sp>
        <p:nvSpPr>
          <p:cNvPr id="318" name="Shape 318"/>
          <p:cNvSpPr>
            <a:spLocks noGrp="1"/>
          </p:cNvSpPr>
          <p:nvPr>
            <p:ph type="body" sz="quarter" idx="1"/>
          </p:nvPr>
        </p:nvSpPr>
        <p:spPr>
          <a:xfrm>
            <a:off x="1041400" y="5029200"/>
            <a:ext cx="5397500" cy="4013200"/>
          </a:xfrm>
          <a:prstGeom prst="rect">
            <a:avLst/>
          </a:prstGeom>
        </p:spPr>
        <p:txBody>
          <a:bodyPr anchor="t"/>
          <a:lstStyle>
            <a:lvl1pPr marL="0" indent="0" algn="ctr">
              <a:spcBef>
                <a:spcPts val="1200"/>
              </a:spcBef>
              <a:buSzTx/>
              <a:buNone/>
              <a:defRPr sz="3000">
                <a:solidFill>
                  <a:srgbClr val="474747"/>
                </a:solidFill>
                <a:latin typeface="Bodoni SvtyTwo ITC TT-Book"/>
                <a:ea typeface="Bodoni SvtyTwo ITC TT-Book"/>
                <a:cs typeface="Bodoni SvtyTwo ITC TT-Book"/>
                <a:sym typeface="Bodoni SvtyTwo ITC TT-Book"/>
              </a:defRPr>
            </a:lvl1pPr>
            <a:lvl2pPr marL="0" indent="0" algn="ctr">
              <a:spcBef>
                <a:spcPts val="1200"/>
              </a:spcBef>
              <a:buSzTx/>
              <a:buNone/>
              <a:defRPr sz="3000">
                <a:solidFill>
                  <a:srgbClr val="474747"/>
                </a:solidFill>
                <a:latin typeface="Bodoni SvtyTwo ITC TT-Book"/>
                <a:ea typeface="Bodoni SvtyTwo ITC TT-Book"/>
                <a:cs typeface="Bodoni SvtyTwo ITC TT-Book"/>
                <a:sym typeface="Bodoni SvtyTwo ITC TT-Book"/>
              </a:defRPr>
            </a:lvl2pPr>
            <a:lvl3pPr marL="0" indent="0" algn="ctr">
              <a:spcBef>
                <a:spcPts val="1200"/>
              </a:spcBef>
              <a:buSzTx/>
              <a:buNone/>
              <a:defRPr sz="3000">
                <a:solidFill>
                  <a:srgbClr val="474747"/>
                </a:solidFill>
                <a:latin typeface="Bodoni SvtyTwo ITC TT-Book"/>
                <a:ea typeface="Bodoni SvtyTwo ITC TT-Book"/>
                <a:cs typeface="Bodoni SvtyTwo ITC TT-Book"/>
                <a:sym typeface="Bodoni SvtyTwo ITC TT-Book"/>
              </a:defRPr>
            </a:lvl3pPr>
            <a:lvl4pPr marL="0" indent="0" algn="ctr">
              <a:spcBef>
                <a:spcPts val="1200"/>
              </a:spcBef>
              <a:buSzTx/>
              <a:buNone/>
              <a:defRPr sz="3000">
                <a:solidFill>
                  <a:srgbClr val="474747"/>
                </a:solidFill>
                <a:latin typeface="Bodoni SvtyTwo ITC TT-Book"/>
                <a:ea typeface="Bodoni SvtyTwo ITC TT-Book"/>
                <a:cs typeface="Bodoni SvtyTwo ITC TT-Book"/>
                <a:sym typeface="Bodoni SvtyTwo ITC TT-Book"/>
              </a:defRPr>
            </a:lvl4pPr>
            <a:lvl5pPr marL="0" indent="0" algn="ctr">
              <a:spcBef>
                <a:spcPts val="1200"/>
              </a:spcBef>
              <a:buSzTx/>
              <a:buNone/>
              <a:defRPr sz="3000">
                <a:solidFill>
                  <a:srgbClr val="474747"/>
                </a:solidFill>
                <a:latin typeface="Bodoni SvtyTwo ITC TT-Book"/>
                <a:ea typeface="Bodoni SvtyTwo ITC TT-Book"/>
                <a:cs typeface="Bodoni SvtyTwo ITC TT-Book"/>
                <a:sym typeface="Bodoni SvtyTwo ITC TT-Book"/>
              </a:defRPr>
            </a:lvl5pPr>
          </a:lstStyle>
          <a:p>
            <a:r>
              <a:t>Body Level One</a:t>
            </a:r>
          </a:p>
          <a:p>
            <a:pPr lvl="1"/>
            <a:r>
              <a:t>Body Level Two</a:t>
            </a:r>
          </a:p>
          <a:p>
            <a:pPr lvl="2"/>
            <a:r>
              <a:t>Body Level Three</a:t>
            </a:r>
          </a:p>
          <a:p>
            <a:pPr lvl="3"/>
            <a:r>
              <a:t>Body Level Four</a:t>
            </a:r>
          </a:p>
          <a:p>
            <a:pPr lvl="4"/>
            <a:r>
              <a:t>Body Level Five</a:t>
            </a:r>
          </a:p>
        </p:txBody>
      </p:sp>
      <p:sp>
        <p:nvSpPr>
          <p:cNvPr id="319" name="Shape 319"/>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Bullets &amp; Phot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26" name="Shape 326"/>
          <p:cNvSpPr/>
          <p:nvPr/>
        </p:nvSpPr>
        <p:spPr>
          <a:xfrm>
            <a:off x="406400" y="406400"/>
            <a:ext cx="12192000" cy="8940800"/>
          </a:xfrm>
          <a:prstGeom prst="rect">
            <a:avLst/>
          </a:prstGeom>
          <a:solidFill>
            <a:srgbClr val="C2C3C4">
              <a:alpha val="40000"/>
            </a:srgbClr>
          </a:solidFill>
          <a:ln w="12700">
            <a:miter lim="400000"/>
          </a:ln>
        </p:spPr>
        <p:txBody>
          <a:bodyPr lIns="50800" tIns="50800" rIns="50800" bIns="50800" anchor="ctr"/>
          <a:lstStyle/>
          <a:p>
            <a:pPr algn="ctr" defTabSz="584200">
              <a:defRPr sz="3800">
                <a:solidFill>
                  <a:srgbClr val="FFFFFF"/>
                </a:solidFill>
                <a:effectLst>
                  <a:outerShdw blurRad="38100" dist="12700" dir="5400000" rotWithShape="0">
                    <a:srgbClr val="000000">
                      <a:alpha val="50000"/>
                    </a:srgbClr>
                  </a:outerShdw>
                </a:effectLst>
                <a:latin typeface="+mj-lt"/>
                <a:ea typeface="+mj-ea"/>
                <a:cs typeface="+mj-cs"/>
                <a:sym typeface="Gill Sans"/>
              </a:defRPr>
            </a:pPr>
            <a:endParaRPr/>
          </a:p>
        </p:txBody>
      </p:sp>
      <p:grpSp>
        <p:nvGrpSpPr>
          <p:cNvPr id="332" name="Group 332"/>
          <p:cNvGrpSpPr/>
          <p:nvPr/>
        </p:nvGrpSpPr>
        <p:grpSpPr>
          <a:xfrm>
            <a:off x="596900" y="718571"/>
            <a:ext cx="11823700" cy="2037329"/>
            <a:chOff x="0" y="0"/>
            <a:chExt cx="11823700" cy="2037328"/>
          </a:xfrm>
        </p:grpSpPr>
        <p:sp>
          <p:nvSpPr>
            <p:cNvPr id="327" name="Shape 327"/>
            <p:cNvSpPr/>
            <p:nvPr/>
          </p:nvSpPr>
          <p:spPr>
            <a:xfrm flipV="1">
              <a:off x="139699" y="0"/>
              <a:ext cx="2"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328" name="Shape 328"/>
            <p:cNvSpPr/>
            <p:nvPr/>
          </p:nvSpPr>
          <p:spPr>
            <a:xfrm flipV="1">
              <a:off x="11671299" y="0"/>
              <a:ext cx="1"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329" name="Shape 329"/>
            <p:cNvSpPr/>
            <p:nvPr/>
          </p:nvSpPr>
          <p:spPr>
            <a:xfrm flipH="1" flipV="1">
              <a:off x="139700" y="0"/>
              <a:ext cx="115443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pic>
          <p:nvPicPr>
            <p:cNvPr id="330" name="endpoints.pdf"/>
            <p:cNvPicPr>
              <a:picLocks noChangeAspect="1"/>
            </p:cNvPicPr>
            <p:nvPr/>
          </p:nvPicPr>
          <p:blipFill>
            <a:blip r:embed="rId3"/>
            <a:stretch>
              <a:fillRect/>
            </a:stretch>
          </p:blipFill>
          <p:spPr>
            <a:xfrm>
              <a:off x="11544300" y="1757928"/>
              <a:ext cx="279400" cy="279401"/>
            </a:xfrm>
            <a:prstGeom prst="rect">
              <a:avLst/>
            </a:prstGeom>
            <a:ln w="12700" cap="flat">
              <a:noFill/>
              <a:miter lim="400000"/>
            </a:ln>
            <a:effectLst/>
          </p:spPr>
        </p:pic>
        <p:pic>
          <p:nvPicPr>
            <p:cNvPr id="331" name="endpoints.pdf"/>
            <p:cNvPicPr>
              <a:picLocks noChangeAspect="1"/>
            </p:cNvPicPr>
            <p:nvPr/>
          </p:nvPicPr>
          <p:blipFill>
            <a:blip r:embed="rId3"/>
            <a:stretch>
              <a:fillRect/>
            </a:stretch>
          </p:blipFill>
          <p:spPr>
            <a:xfrm>
              <a:off x="0" y="1757928"/>
              <a:ext cx="279400" cy="279401"/>
            </a:xfrm>
            <a:prstGeom prst="rect">
              <a:avLst/>
            </a:prstGeom>
            <a:ln w="12700" cap="flat">
              <a:noFill/>
              <a:miter lim="400000"/>
            </a:ln>
            <a:effectLst/>
          </p:spPr>
        </p:pic>
      </p:grpSp>
      <p:sp>
        <p:nvSpPr>
          <p:cNvPr id="333" name="Shape 333"/>
          <p:cNvSpPr/>
          <p:nvPr/>
        </p:nvSpPr>
        <p:spPr>
          <a:xfrm flipH="1">
            <a:off x="6502399" y="3222923"/>
            <a:ext cx="1" cy="5603577"/>
          </a:xfrm>
          <a:prstGeom prst="line">
            <a:avLst/>
          </a:prstGeom>
          <a:ln w="12700">
            <a:solidFill>
              <a:srgbClr val="818181"/>
            </a:solidFill>
            <a:miter lim="400000"/>
            <a:headEnd type="triangle"/>
            <a:tailEnd type="triangle"/>
          </a:ln>
        </p:spPr>
        <p:txBody>
          <a:bodyPr lIns="50800" tIns="50800" rIns="50800" bIns="50800" anchor="ctr"/>
          <a:lstStyle/>
          <a:p>
            <a:endParaRPr/>
          </a:p>
        </p:txBody>
      </p:sp>
      <p:sp>
        <p:nvSpPr>
          <p:cNvPr id="334" name="Shape 334"/>
          <p:cNvSpPr>
            <a:spLocks noGrp="1"/>
          </p:cNvSpPr>
          <p:nvPr>
            <p:ph type="pic" sz="quarter" idx="13"/>
          </p:nvPr>
        </p:nvSpPr>
        <p:spPr>
          <a:xfrm>
            <a:off x="7467600" y="3263900"/>
            <a:ext cx="4127500" cy="5499100"/>
          </a:xfrm>
          <a:prstGeom prst="rect">
            <a:avLst/>
          </a:prstGeom>
        </p:spPr>
        <p:txBody>
          <a:bodyPr lIns="91439" tIns="45719" rIns="91439" bIns="45719" anchor="t"/>
          <a:lstStyle/>
          <a:p>
            <a:endParaRPr/>
          </a:p>
        </p:txBody>
      </p:sp>
      <p:sp>
        <p:nvSpPr>
          <p:cNvPr id="335" name="Shape 335"/>
          <p:cNvSpPr>
            <a:spLocks noGrp="1"/>
          </p:cNvSpPr>
          <p:nvPr>
            <p:ph type="title"/>
          </p:nvPr>
        </p:nvSpPr>
        <p:spPr>
          <a:xfrm>
            <a:off x="1041400" y="838200"/>
            <a:ext cx="10922000" cy="2095500"/>
          </a:xfrm>
          <a:prstGeom prst="rect">
            <a:avLst/>
          </a:prstGeom>
        </p:spPr>
        <p:txBody>
          <a:bodyPr/>
          <a:lstStyle>
            <a:lvl1pPr>
              <a:lnSpc>
                <a:spcPct val="95000"/>
              </a:lnSpc>
              <a:defRPr sz="6800">
                <a:solidFill>
                  <a:srgbClr val="474747"/>
                </a:solidFill>
                <a:latin typeface="+mn-lt"/>
                <a:ea typeface="+mn-ea"/>
                <a:cs typeface="+mn-cs"/>
                <a:sym typeface="Bodoni SvtyTwo ITC TT-Bold"/>
              </a:defRPr>
            </a:lvl1pPr>
          </a:lstStyle>
          <a:p>
            <a:r>
              <a:t>Title Text</a:t>
            </a:r>
          </a:p>
        </p:txBody>
      </p:sp>
      <p:sp>
        <p:nvSpPr>
          <p:cNvPr id="336" name="Shape 336"/>
          <p:cNvSpPr>
            <a:spLocks noGrp="1"/>
          </p:cNvSpPr>
          <p:nvPr>
            <p:ph type="body" sz="half" idx="1"/>
          </p:nvPr>
        </p:nvSpPr>
        <p:spPr>
          <a:xfrm>
            <a:off x="1041400" y="2997200"/>
            <a:ext cx="5270500" cy="6032500"/>
          </a:xfrm>
          <a:prstGeom prst="rect">
            <a:avLst/>
          </a:prstGeom>
        </p:spPr>
        <p:txBody>
          <a:bodyPr/>
          <a:lstStyle>
            <a:lvl1pPr marL="368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1pPr>
            <a:lvl2pPr marL="749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2pPr>
            <a:lvl3pPr marL="1130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3pPr>
            <a:lvl4pPr marL="1511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4pPr>
            <a:lvl5pPr marL="1892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5pPr>
          </a:lstStyle>
          <a:p>
            <a:r>
              <a:t>Body Level One</a:t>
            </a:r>
          </a:p>
          <a:p>
            <a:pPr lvl="1"/>
            <a:r>
              <a:t>Body Level Two</a:t>
            </a:r>
          </a:p>
          <a:p>
            <a:pPr lvl="2"/>
            <a:r>
              <a:t>Body Level Three</a:t>
            </a:r>
          </a:p>
          <a:p>
            <a:pPr lvl="3"/>
            <a:r>
              <a:t>Body Level Four</a:t>
            </a:r>
          </a:p>
          <a:p>
            <a:pPr lvl="4"/>
            <a:r>
              <a:t>Body Level Five</a:t>
            </a:r>
          </a:p>
        </p:txBody>
      </p:sp>
      <p:sp>
        <p:nvSpPr>
          <p:cNvPr id="337" name="Shape 337"/>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tle &amp; Bullets - Lef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44" name="Shape 344"/>
          <p:cNvSpPr/>
          <p:nvPr/>
        </p:nvSpPr>
        <p:spPr>
          <a:xfrm>
            <a:off x="406400" y="406400"/>
            <a:ext cx="12192000" cy="8940800"/>
          </a:xfrm>
          <a:prstGeom prst="rect">
            <a:avLst/>
          </a:prstGeom>
          <a:solidFill>
            <a:srgbClr val="C2C3C4">
              <a:alpha val="40000"/>
            </a:srgbClr>
          </a:solidFill>
          <a:ln w="12700">
            <a:miter lim="400000"/>
          </a:ln>
        </p:spPr>
        <p:txBody>
          <a:bodyPr lIns="50800" tIns="50800" rIns="50800" bIns="50800" anchor="ctr"/>
          <a:lstStyle/>
          <a:p>
            <a:pPr algn="ctr" defTabSz="584200">
              <a:defRPr sz="3800">
                <a:solidFill>
                  <a:srgbClr val="FFFFFF"/>
                </a:solidFill>
                <a:effectLst>
                  <a:outerShdw blurRad="38100" dist="12700" dir="5400000" rotWithShape="0">
                    <a:srgbClr val="000000">
                      <a:alpha val="50000"/>
                    </a:srgbClr>
                  </a:outerShdw>
                </a:effectLst>
                <a:latin typeface="+mj-lt"/>
                <a:ea typeface="+mj-ea"/>
                <a:cs typeface="+mj-cs"/>
                <a:sym typeface="Gill Sans"/>
              </a:defRPr>
            </a:pPr>
            <a:endParaRPr/>
          </a:p>
        </p:txBody>
      </p:sp>
      <p:grpSp>
        <p:nvGrpSpPr>
          <p:cNvPr id="350" name="Group 350"/>
          <p:cNvGrpSpPr/>
          <p:nvPr/>
        </p:nvGrpSpPr>
        <p:grpSpPr>
          <a:xfrm>
            <a:off x="596900" y="718571"/>
            <a:ext cx="11823700" cy="2037329"/>
            <a:chOff x="0" y="0"/>
            <a:chExt cx="11823700" cy="2037328"/>
          </a:xfrm>
        </p:grpSpPr>
        <p:sp>
          <p:nvSpPr>
            <p:cNvPr id="345" name="Shape 345"/>
            <p:cNvSpPr/>
            <p:nvPr/>
          </p:nvSpPr>
          <p:spPr>
            <a:xfrm flipV="1">
              <a:off x="139699" y="0"/>
              <a:ext cx="2"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346" name="Shape 346"/>
            <p:cNvSpPr/>
            <p:nvPr/>
          </p:nvSpPr>
          <p:spPr>
            <a:xfrm flipV="1">
              <a:off x="11671299" y="0"/>
              <a:ext cx="1"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347" name="Shape 347"/>
            <p:cNvSpPr/>
            <p:nvPr/>
          </p:nvSpPr>
          <p:spPr>
            <a:xfrm flipH="1" flipV="1">
              <a:off x="139700" y="0"/>
              <a:ext cx="115443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pic>
          <p:nvPicPr>
            <p:cNvPr id="348" name="endpoints.pdf"/>
            <p:cNvPicPr>
              <a:picLocks noChangeAspect="1"/>
            </p:cNvPicPr>
            <p:nvPr/>
          </p:nvPicPr>
          <p:blipFill>
            <a:blip r:embed="rId3"/>
            <a:stretch>
              <a:fillRect/>
            </a:stretch>
          </p:blipFill>
          <p:spPr>
            <a:xfrm>
              <a:off x="11544300" y="1757928"/>
              <a:ext cx="279400" cy="279401"/>
            </a:xfrm>
            <a:prstGeom prst="rect">
              <a:avLst/>
            </a:prstGeom>
            <a:ln w="12700" cap="flat">
              <a:noFill/>
              <a:miter lim="400000"/>
            </a:ln>
            <a:effectLst/>
          </p:spPr>
        </p:pic>
        <p:pic>
          <p:nvPicPr>
            <p:cNvPr id="349" name="endpoints.pdf"/>
            <p:cNvPicPr>
              <a:picLocks noChangeAspect="1"/>
            </p:cNvPicPr>
            <p:nvPr/>
          </p:nvPicPr>
          <p:blipFill>
            <a:blip r:embed="rId3"/>
            <a:stretch>
              <a:fillRect/>
            </a:stretch>
          </p:blipFill>
          <p:spPr>
            <a:xfrm>
              <a:off x="0" y="1757928"/>
              <a:ext cx="279400" cy="279401"/>
            </a:xfrm>
            <a:prstGeom prst="rect">
              <a:avLst/>
            </a:prstGeom>
            <a:ln w="12700" cap="flat">
              <a:noFill/>
              <a:miter lim="400000"/>
            </a:ln>
            <a:effectLst/>
          </p:spPr>
        </p:pic>
      </p:grpSp>
      <p:sp>
        <p:nvSpPr>
          <p:cNvPr id="351" name="Shape 351"/>
          <p:cNvSpPr/>
          <p:nvPr/>
        </p:nvSpPr>
        <p:spPr>
          <a:xfrm flipH="1">
            <a:off x="6502399" y="3222923"/>
            <a:ext cx="1" cy="5603577"/>
          </a:xfrm>
          <a:prstGeom prst="line">
            <a:avLst/>
          </a:prstGeom>
          <a:ln w="12700">
            <a:solidFill>
              <a:srgbClr val="818181"/>
            </a:solidFill>
            <a:miter lim="400000"/>
            <a:headEnd type="triangle"/>
            <a:tailEnd type="triangle"/>
          </a:ln>
        </p:spPr>
        <p:txBody>
          <a:bodyPr lIns="50800" tIns="50800" rIns="50800" bIns="50800" anchor="ctr"/>
          <a:lstStyle/>
          <a:p>
            <a:endParaRPr/>
          </a:p>
        </p:txBody>
      </p:sp>
      <p:sp>
        <p:nvSpPr>
          <p:cNvPr id="352" name="Shape 352"/>
          <p:cNvSpPr>
            <a:spLocks noGrp="1"/>
          </p:cNvSpPr>
          <p:nvPr>
            <p:ph type="title"/>
          </p:nvPr>
        </p:nvSpPr>
        <p:spPr>
          <a:xfrm>
            <a:off x="1041400" y="838200"/>
            <a:ext cx="10922000" cy="2095500"/>
          </a:xfrm>
          <a:prstGeom prst="rect">
            <a:avLst/>
          </a:prstGeom>
        </p:spPr>
        <p:txBody>
          <a:bodyPr/>
          <a:lstStyle>
            <a:lvl1pPr>
              <a:lnSpc>
                <a:spcPct val="95000"/>
              </a:lnSpc>
              <a:defRPr sz="6800">
                <a:solidFill>
                  <a:srgbClr val="474747"/>
                </a:solidFill>
                <a:latin typeface="+mn-lt"/>
                <a:ea typeface="+mn-ea"/>
                <a:cs typeface="+mn-cs"/>
                <a:sym typeface="Bodoni SvtyTwo ITC TT-Bold"/>
              </a:defRPr>
            </a:lvl1pPr>
          </a:lstStyle>
          <a:p>
            <a:r>
              <a:t>Title Text</a:t>
            </a:r>
          </a:p>
        </p:txBody>
      </p:sp>
      <p:sp>
        <p:nvSpPr>
          <p:cNvPr id="353" name="Shape 353"/>
          <p:cNvSpPr>
            <a:spLocks noGrp="1"/>
          </p:cNvSpPr>
          <p:nvPr>
            <p:ph type="body" sz="half" idx="1"/>
          </p:nvPr>
        </p:nvSpPr>
        <p:spPr>
          <a:xfrm>
            <a:off x="1041400" y="2997200"/>
            <a:ext cx="5270500" cy="6032500"/>
          </a:xfrm>
          <a:prstGeom prst="rect">
            <a:avLst/>
          </a:prstGeom>
        </p:spPr>
        <p:txBody>
          <a:bodyPr/>
          <a:lstStyle>
            <a:lvl1pPr marL="368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1pPr>
            <a:lvl2pPr marL="749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2pPr>
            <a:lvl3pPr marL="1130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3pPr>
            <a:lvl4pPr marL="1511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4pPr>
            <a:lvl5pPr marL="1892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5pPr>
          </a:lstStyle>
          <a:p>
            <a:r>
              <a:t>Body Level One</a:t>
            </a:r>
          </a:p>
          <a:p>
            <a:pPr lvl="1"/>
            <a:r>
              <a:t>Body Level Two</a:t>
            </a:r>
          </a:p>
          <a:p>
            <a:pPr lvl="2"/>
            <a:r>
              <a:t>Body Level Three</a:t>
            </a:r>
          </a:p>
          <a:p>
            <a:pPr lvl="3"/>
            <a:r>
              <a:t>Body Level Four</a:t>
            </a:r>
          </a:p>
          <a:p>
            <a:pPr lvl="4"/>
            <a:r>
              <a:t>Body Level Five</a:t>
            </a:r>
          </a:p>
        </p:txBody>
      </p:sp>
      <p:sp>
        <p:nvSpPr>
          <p:cNvPr id="354" name="Shape 354"/>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le &amp; Bullets - Righ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61" name="Shape 361"/>
          <p:cNvSpPr/>
          <p:nvPr/>
        </p:nvSpPr>
        <p:spPr>
          <a:xfrm>
            <a:off x="406400" y="406400"/>
            <a:ext cx="12192000" cy="8940800"/>
          </a:xfrm>
          <a:prstGeom prst="rect">
            <a:avLst/>
          </a:prstGeom>
          <a:solidFill>
            <a:srgbClr val="C2C3C4">
              <a:alpha val="40000"/>
            </a:srgbClr>
          </a:solidFill>
          <a:ln w="12700">
            <a:miter lim="400000"/>
          </a:ln>
        </p:spPr>
        <p:txBody>
          <a:bodyPr lIns="50800" tIns="50800" rIns="50800" bIns="50800" anchor="ctr"/>
          <a:lstStyle/>
          <a:p>
            <a:pPr algn="ctr" defTabSz="584200">
              <a:defRPr sz="3800">
                <a:solidFill>
                  <a:srgbClr val="FFFFFF"/>
                </a:solidFill>
                <a:effectLst>
                  <a:outerShdw blurRad="38100" dist="12700" dir="5400000" rotWithShape="0">
                    <a:srgbClr val="000000">
                      <a:alpha val="50000"/>
                    </a:srgbClr>
                  </a:outerShdw>
                </a:effectLst>
                <a:latin typeface="+mj-lt"/>
                <a:ea typeface="+mj-ea"/>
                <a:cs typeface="+mj-cs"/>
                <a:sym typeface="Gill Sans"/>
              </a:defRPr>
            </a:pPr>
            <a:endParaRPr/>
          </a:p>
        </p:txBody>
      </p:sp>
      <p:grpSp>
        <p:nvGrpSpPr>
          <p:cNvPr id="367" name="Group 367"/>
          <p:cNvGrpSpPr/>
          <p:nvPr/>
        </p:nvGrpSpPr>
        <p:grpSpPr>
          <a:xfrm>
            <a:off x="596900" y="718571"/>
            <a:ext cx="11823700" cy="2037329"/>
            <a:chOff x="0" y="0"/>
            <a:chExt cx="11823700" cy="2037328"/>
          </a:xfrm>
        </p:grpSpPr>
        <p:sp>
          <p:nvSpPr>
            <p:cNvPr id="362" name="Shape 362"/>
            <p:cNvSpPr/>
            <p:nvPr/>
          </p:nvSpPr>
          <p:spPr>
            <a:xfrm flipV="1">
              <a:off x="139699" y="0"/>
              <a:ext cx="2"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363" name="Shape 363"/>
            <p:cNvSpPr/>
            <p:nvPr/>
          </p:nvSpPr>
          <p:spPr>
            <a:xfrm flipV="1">
              <a:off x="11671299" y="0"/>
              <a:ext cx="1" cy="1770629"/>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sp>
          <p:nvSpPr>
            <p:cNvPr id="364" name="Shape 364"/>
            <p:cNvSpPr/>
            <p:nvPr/>
          </p:nvSpPr>
          <p:spPr>
            <a:xfrm flipH="1" flipV="1">
              <a:off x="139700" y="0"/>
              <a:ext cx="11544300" cy="5"/>
            </a:xfrm>
            <a:prstGeom prst="line">
              <a:avLst/>
            </a:prstGeom>
            <a:noFill/>
            <a:ln w="12700" cap="flat">
              <a:solidFill>
                <a:srgbClr val="818181"/>
              </a:solidFill>
              <a:prstDash val="solid"/>
              <a:miter lim="400000"/>
            </a:ln>
            <a:effectLst/>
          </p:spPr>
          <p:txBody>
            <a:bodyPr wrap="square" lIns="50800" tIns="50800" rIns="50800" bIns="50800" numCol="1" anchor="ctr">
              <a:noAutofit/>
            </a:bodyPr>
            <a:lstStyle/>
            <a:p>
              <a:endParaRPr/>
            </a:p>
          </p:txBody>
        </p:sp>
        <p:pic>
          <p:nvPicPr>
            <p:cNvPr id="365" name="endpoints.pdf"/>
            <p:cNvPicPr>
              <a:picLocks noChangeAspect="1"/>
            </p:cNvPicPr>
            <p:nvPr/>
          </p:nvPicPr>
          <p:blipFill>
            <a:blip r:embed="rId3"/>
            <a:stretch>
              <a:fillRect/>
            </a:stretch>
          </p:blipFill>
          <p:spPr>
            <a:xfrm>
              <a:off x="11544300" y="1757928"/>
              <a:ext cx="279400" cy="279401"/>
            </a:xfrm>
            <a:prstGeom prst="rect">
              <a:avLst/>
            </a:prstGeom>
            <a:ln w="12700" cap="flat">
              <a:noFill/>
              <a:miter lim="400000"/>
            </a:ln>
            <a:effectLst/>
          </p:spPr>
        </p:pic>
        <p:pic>
          <p:nvPicPr>
            <p:cNvPr id="366" name="endpoints.pdf"/>
            <p:cNvPicPr>
              <a:picLocks noChangeAspect="1"/>
            </p:cNvPicPr>
            <p:nvPr/>
          </p:nvPicPr>
          <p:blipFill>
            <a:blip r:embed="rId3"/>
            <a:stretch>
              <a:fillRect/>
            </a:stretch>
          </p:blipFill>
          <p:spPr>
            <a:xfrm>
              <a:off x="0" y="1757928"/>
              <a:ext cx="279400" cy="279401"/>
            </a:xfrm>
            <a:prstGeom prst="rect">
              <a:avLst/>
            </a:prstGeom>
            <a:ln w="12700" cap="flat">
              <a:noFill/>
              <a:miter lim="400000"/>
            </a:ln>
            <a:effectLst/>
          </p:spPr>
        </p:pic>
      </p:grpSp>
      <p:sp>
        <p:nvSpPr>
          <p:cNvPr id="368" name="Shape 368"/>
          <p:cNvSpPr/>
          <p:nvPr/>
        </p:nvSpPr>
        <p:spPr>
          <a:xfrm flipH="1">
            <a:off x="6502399" y="3222923"/>
            <a:ext cx="1" cy="5603577"/>
          </a:xfrm>
          <a:prstGeom prst="line">
            <a:avLst/>
          </a:prstGeom>
          <a:ln w="12700">
            <a:solidFill>
              <a:srgbClr val="818181"/>
            </a:solidFill>
            <a:miter lim="400000"/>
            <a:headEnd type="triangle"/>
            <a:tailEnd type="triangle"/>
          </a:ln>
        </p:spPr>
        <p:txBody>
          <a:bodyPr lIns="50800" tIns="50800" rIns="50800" bIns="50800" anchor="ctr"/>
          <a:lstStyle/>
          <a:p>
            <a:endParaRPr/>
          </a:p>
        </p:txBody>
      </p:sp>
      <p:sp>
        <p:nvSpPr>
          <p:cNvPr id="369" name="Shape 369"/>
          <p:cNvSpPr>
            <a:spLocks noGrp="1"/>
          </p:cNvSpPr>
          <p:nvPr>
            <p:ph type="title"/>
          </p:nvPr>
        </p:nvSpPr>
        <p:spPr>
          <a:xfrm>
            <a:off x="1041400" y="838200"/>
            <a:ext cx="10922000" cy="2095500"/>
          </a:xfrm>
          <a:prstGeom prst="rect">
            <a:avLst/>
          </a:prstGeom>
        </p:spPr>
        <p:txBody>
          <a:bodyPr/>
          <a:lstStyle>
            <a:lvl1pPr>
              <a:lnSpc>
                <a:spcPct val="95000"/>
              </a:lnSpc>
              <a:defRPr sz="6800">
                <a:solidFill>
                  <a:srgbClr val="474747"/>
                </a:solidFill>
                <a:latin typeface="+mn-lt"/>
                <a:ea typeface="+mn-ea"/>
                <a:cs typeface="+mn-cs"/>
                <a:sym typeface="Bodoni SvtyTwo ITC TT-Bold"/>
              </a:defRPr>
            </a:lvl1pPr>
          </a:lstStyle>
          <a:p>
            <a:r>
              <a:t>Title Text</a:t>
            </a:r>
          </a:p>
        </p:txBody>
      </p:sp>
      <p:sp>
        <p:nvSpPr>
          <p:cNvPr id="370" name="Shape 370"/>
          <p:cNvSpPr>
            <a:spLocks noGrp="1"/>
          </p:cNvSpPr>
          <p:nvPr>
            <p:ph type="body" sz="half" idx="1"/>
          </p:nvPr>
        </p:nvSpPr>
        <p:spPr>
          <a:xfrm>
            <a:off x="6692900" y="2997200"/>
            <a:ext cx="5270500" cy="6032500"/>
          </a:xfrm>
          <a:prstGeom prst="rect">
            <a:avLst/>
          </a:prstGeom>
        </p:spPr>
        <p:txBody>
          <a:bodyPr/>
          <a:lstStyle>
            <a:lvl1pPr marL="368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1pPr>
            <a:lvl2pPr marL="749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2pPr>
            <a:lvl3pPr marL="1130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3pPr>
            <a:lvl4pPr marL="1511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4pPr>
            <a:lvl5pPr marL="1892300" indent="-368300">
              <a:spcBef>
                <a:spcPts val="3200"/>
              </a:spcBef>
              <a:buSzPct val="55000"/>
              <a:buBlip>
                <a:blip r:embed="rId4"/>
              </a:buBlip>
              <a:defRPr sz="3400">
                <a:solidFill>
                  <a:srgbClr val="474747"/>
                </a:solidFill>
                <a:latin typeface="Bodoni SvtyTwo ITC TT-Book"/>
                <a:ea typeface="Bodoni SvtyTwo ITC TT-Book"/>
                <a:cs typeface="Bodoni SvtyTwo ITC TT-Book"/>
                <a:sym typeface="Bodoni SvtyTwo ITC TT-Book"/>
              </a:defRPr>
            </a:lvl5pPr>
          </a:lstStyle>
          <a:p>
            <a:r>
              <a:t>Body Level One</a:t>
            </a:r>
          </a:p>
          <a:p>
            <a:pPr lvl="1"/>
            <a:r>
              <a:t>Body Level Two</a:t>
            </a:r>
          </a:p>
          <a:p>
            <a:pPr lvl="2"/>
            <a:r>
              <a:t>Body Level Three</a:t>
            </a:r>
          </a:p>
          <a:p>
            <a:pPr lvl="3"/>
            <a:r>
              <a:t>Body Level Four</a:t>
            </a:r>
          </a:p>
          <a:p>
            <a:pPr lvl="4"/>
            <a:r>
              <a:t>Body Level Five</a:t>
            </a:r>
          </a:p>
        </p:txBody>
      </p:sp>
      <p:sp>
        <p:nvSpPr>
          <p:cNvPr id="371" name="Shape 371"/>
          <p:cNvSpPr>
            <a:spLocks noGrp="1"/>
          </p:cNvSpPr>
          <p:nvPr>
            <p:ph type="sldNum" sz="quarter" idx="2"/>
          </p:nvPr>
        </p:nvSpPr>
        <p:spPr>
          <a:xfrm>
            <a:off x="6324955" y="9385300"/>
            <a:ext cx="342697" cy="342900"/>
          </a:xfrm>
          <a:prstGeom prst="rect">
            <a:avLst/>
          </a:prstGeom>
        </p:spPr>
        <p:txBody>
          <a:bodyPr/>
          <a:lstStyle>
            <a:lvl1pPr>
              <a:defRPr sz="1600">
                <a:solidFill>
                  <a:srgbClr val="919191"/>
                </a:solidFill>
                <a:latin typeface="+mn-lt"/>
                <a:ea typeface="+mn-ea"/>
                <a:cs typeface="+mn-cs"/>
                <a:sym typeface="Bodoni SvtyTwo ITC TT-Bold"/>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 2 Column">
    <p:spTree>
      <p:nvGrpSpPr>
        <p:cNvPr id="1" name=""/>
        <p:cNvGrpSpPr/>
        <p:nvPr/>
      </p:nvGrpSpPr>
      <p:grpSpPr>
        <a:xfrm>
          <a:off x="0" y="0"/>
          <a:ext cx="0" cy="0"/>
          <a:chOff x="0" y="0"/>
          <a:chExt cx="0" cy="0"/>
        </a:xfrm>
      </p:grpSpPr>
      <p:sp>
        <p:nvSpPr>
          <p:cNvPr id="29" name="Shape 29"/>
          <p:cNvSpPr>
            <a:spLocks noGrp="1"/>
          </p:cNvSpPr>
          <p:nvPr>
            <p:ph type="title"/>
          </p:nvPr>
        </p:nvSpPr>
        <p:spPr>
          <a:prstGeom prst="rect">
            <a:avLst/>
          </a:prstGeom>
        </p:spPr>
        <p:txBody>
          <a:bodyPr/>
          <a:lstStyle/>
          <a:p>
            <a:r>
              <a:t>Title Text</a:t>
            </a:r>
          </a:p>
        </p:txBody>
      </p:sp>
      <p:sp>
        <p:nvSpPr>
          <p:cNvPr id="30" name="Shape 30"/>
          <p:cNvSpPr>
            <a:spLocks noGrp="1"/>
          </p:cNvSpPr>
          <p:nvPr>
            <p:ph type="body" idx="1"/>
          </p:nvPr>
        </p:nvSpPr>
        <p:spPr>
          <a:xfrm>
            <a:off x="1270000" y="2768600"/>
            <a:ext cx="10464800" cy="5715000"/>
          </a:xfrm>
          <a:prstGeom prst="rect">
            <a:avLst/>
          </a:prstGeom>
        </p:spPr>
        <p:txBody>
          <a:bodyPr numCol="2" spcCol="523240" anchor="t"/>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38" name="Shape 38"/>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6" name="Shape 4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p>
            <a:r>
              <a:t>Title Text</a:t>
            </a:r>
          </a:p>
        </p:txBody>
      </p:sp>
      <p:sp>
        <p:nvSpPr>
          <p:cNvPr id="54" name="Shape 5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61" name="Shape 61"/>
          <p:cNvSpPr>
            <a:spLocks noGrp="1"/>
          </p:cNvSpPr>
          <p:nvPr>
            <p:ph type="title"/>
          </p:nvPr>
        </p:nvSpPr>
        <p:spPr>
          <a:xfrm>
            <a:off x="1270000" y="2971800"/>
            <a:ext cx="10464800" cy="3810000"/>
          </a:xfrm>
          <a:prstGeom prst="rect">
            <a:avLst/>
          </a:prstGeom>
        </p:spPr>
        <p:txBody>
          <a:bodyPr/>
          <a:lstStyle/>
          <a:p>
            <a:r>
              <a:t>Title Text</a:t>
            </a:r>
          </a:p>
        </p:txBody>
      </p:sp>
      <p:sp>
        <p:nvSpPr>
          <p:cNvPr id="62" name="Shape 6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69" name="Shape 69"/>
          <p:cNvSpPr>
            <a:spLocks noGrp="1"/>
          </p:cNvSpPr>
          <p:nvPr>
            <p:ph type="pic" sz="half" idx="13"/>
          </p:nvPr>
        </p:nvSpPr>
        <p:spPr>
          <a:xfrm>
            <a:off x="2438400" y="1638300"/>
            <a:ext cx="8128000" cy="4559300"/>
          </a:xfrm>
          <a:prstGeom prst="rect">
            <a:avLst/>
          </a:prstGeom>
        </p:spPr>
        <p:txBody>
          <a:bodyPr lIns="91439" tIns="45719" rIns="91439" bIns="45719" anchor="t"/>
          <a:lstStyle/>
          <a:p>
            <a:endParaRPr/>
          </a:p>
        </p:txBody>
      </p:sp>
      <p:sp>
        <p:nvSpPr>
          <p:cNvPr id="70" name="Shape 70"/>
          <p:cNvSpPr>
            <a:spLocks noGrp="1"/>
          </p:cNvSpPr>
          <p:nvPr>
            <p:ph type="title"/>
          </p:nvPr>
        </p:nvSpPr>
        <p:spPr>
          <a:xfrm>
            <a:off x="1270000" y="7366000"/>
            <a:ext cx="10464800" cy="1701800"/>
          </a:xfrm>
          <a:prstGeom prst="rect">
            <a:avLst/>
          </a:prstGeom>
        </p:spPr>
        <p:txBody>
          <a:bodyPr/>
          <a:lstStyle/>
          <a:p>
            <a:r>
              <a:t>Title Text</a:t>
            </a:r>
          </a:p>
        </p:txBody>
      </p:sp>
      <p:sp>
        <p:nvSpPr>
          <p:cNvPr id="71" name="Shape 7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Horizontal Reflection">
    <p:spTree>
      <p:nvGrpSpPr>
        <p:cNvPr id="1" name=""/>
        <p:cNvGrpSpPr/>
        <p:nvPr/>
      </p:nvGrpSpPr>
      <p:grpSpPr>
        <a:xfrm>
          <a:off x="0" y="0"/>
          <a:ext cx="0" cy="0"/>
          <a:chOff x="0" y="0"/>
          <a:chExt cx="0" cy="0"/>
        </a:xfrm>
      </p:grpSpPr>
      <p:sp>
        <p:nvSpPr>
          <p:cNvPr id="78" name="Shape 78"/>
          <p:cNvSpPr>
            <a:spLocks noGrp="1"/>
          </p:cNvSpPr>
          <p:nvPr>
            <p:ph type="pic" sz="half" idx="13"/>
          </p:nvPr>
        </p:nvSpPr>
        <p:spPr>
          <a:xfrm>
            <a:off x="2438400" y="1638300"/>
            <a:ext cx="8128000" cy="4559300"/>
          </a:xfrm>
          <a:prstGeom prst="rect">
            <a:avLst/>
          </a:prstGeom>
          <a:ln w="25400"/>
          <a:effectLst>
            <a:reflection stA="50000" endPos="40000" dir="5400000" sy="-100000" algn="bl" rotWithShape="0"/>
          </a:effectLst>
        </p:spPr>
        <p:txBody>
          <a:bodyPr lIns="91439" tIns="45719" rIns="91439" bIns="45719" anchor="t"/>
          <a:lstStyle/>
          <a:p>
            <a:endParaRPr/>
          </a:p>
        </p:txBody>
      </p:sp>
      <p:sp>
        <p:nvSpPr>
          <p:cNvPr id="79" name="Shape 79"/>
          <p:cNvSpPr>
            <a:spLocks noGrp="1"/>
          </p:cNvSpPr>
          <p:nvPr>
            <p:ph type="title"/>
          </p:nvPr>
        </p:nvSpPr>
        <p:spPr>
          <a:xfrm>
            <a:off x="1270000" y="7366000"/>
            <a:ext cx="10464800" cy="1701800"/>
          </a:xfrm>
          <a:prstGeom prst="rect">
            <a:avLst/>
          </a:prstGeom>
        </p:spPr>
        <p:txBody>
          <a:bodyPr/>
          <a:lstStyle/>
          <a:p>
            <a:r>
              <a:t>Title Text</a:t>
            </a:r>
          </a:p>
        </p:txBody>
      </p:sp>
      <p:sp>
        <p:nvSpPr>
          <p:cNvPr id="80" name="Shape 8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body" idx="1"/>
          </p:nvPr>
        </p:nvSpPr>
        <p:spPr>
          <a:xfrm>
            <a:off x="1270000" y="1270000"/>
            <a:ext cx="10464800" cy="72136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r>
              <a:t>Body Level One</a:t>
            </a:r>
          </a:p>
          <a:p>
            <a:pPr lvl="1"/>
            <a:r>
              <a:t>Body Level Two</a:t>
            </a:r>
          </a:p>
          <a:p>
            <a:pPr lvl="2"/>
            <a:r>
              <a:t>Body Level Three</a:t>
            </a:r>
          </a:p>
          <a:p>
            <a:pPr lvl="3"/>
            <a:r>
              <a:t>Body Level Four</a:t>
            </a:r>
          </a:p>
          <a:p>
            <a:pPr lvl="4"/>
            <a:r>
              <a:t>Body Level Five</a:t>
            </a:r>
          </a:p>
        </p:txBody>
      </p:sp>
      <p:sp>
        <p:nvSpPr>
          <p:cNvPr id="3" name="Shape 3"/>
          <p:cNvSpPr>
            <a:spLocks noGrp="1"/>
          </p:cNvSpPr>
          <p:nvPr>
            <p:ph type="title"/>
          </p:nvPr>
        </p:nvSpPr>
        <p:spPr>
          <a:xfrm>
            <a:off x="1270000" y="254000"/>
            <a:ext cx="10464800" cy="2438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r>
              <a:t>Title Text</a:t>
            </a:r>
          </a:p>
        </p:txBody>
      </p:sp>
      <p:sp>
        <p:nvSpPr>
          <p:cNvPr id="4" name="Shape 4"/>
          <p:cNvSpPr>
            <a:spLocks noGrp="1"/>
          </p:cNvSpPr>
          <p:nvPr>
            <p:ph type="sldNum" sz="quarter" idx="2"/>
          </p:nvPr>
        </p:nvSpPr>
        <p:spPr>
          <a:xfrm>
            <a:off x="6324600" y="9258300"/>
            <a:ext cx="342900" cy="368300"/>
          </a:xfrm>
          <a:prstGeom prst="rect">
            <a:avLst/>
          </a:prstGeom>
          <a:ln w="12700">
            <a:miter lim="400000"/>
          </a:ln>
        </p:spPr>
        <p:txBody>
          <a:bodyPr wrap="none" lIns="50800" tIns="50800" rIns="50800" bIns="50800">
            <a:spAutoFit/>
          </a:bodyPr>
          <a:lstStyle>
            <a:lvl1pPr algn="ctr" defTabSz="584200">
              <a:defRPr sz="1800">
                <a:latin typeface="+mj-lt"/>
                <a:ea typeface="+mj-ea"/>
                <a:cs typeface="+mj-cs"/>
                <a:sym typeface="Gill Sans"/>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transition spd="med"/>
  <p:txStyles>
    <p:titleStyle>
      <a:lvl1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mj-lt"/>
          <a:ea typeface="+mj-ea"/>
          <a:cs typeface="+mj-cs"/>
          <a:sym typeface="Gill Sans"/>
        </a:defRPr>
      </a:lvl1pPr>
      <a:lvl2pPr marL="0" marR="0" indent="22860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mj-lt"/>
          <a:ea typeface="+mj-ea"/>
          <a:cs typeface="+mj-cs"/>
          <a:sym typeface="Gill Sans"/>
        </a:defRPr>
      </a:lvl2pPr>
      <a:lvl3pPr marL="0" marR="0" indent="45720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mj-lt"/>
          <a:ea typeface="+mj-ea"/>
          <a:cs typeface="+mj-cs"/>
          <a:sym typeface="Gill Sans"/>
        </a:defRPr>
      </a:lvl3pPr>
      <a:lvl4pPr marL="0" marR="0" indent="68580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mj-lt"/>
          <a:ea typeface="+mj-ea"/>
          <a:cs typeface="+mj-cs"/>
          <a:sym typeface="Gill Sans"/>
        </a:defRPr>
      </a:lvl4pPr>
      <a:lvl5pPr marL="0" marR="0" indent="91440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mj-lt"/>
          <a:ea typeface="+mj-ea"/>
          <a:cs typeface="+mj-cs"/>
          <a:sym typeface="Gill Sans"/>
        </a:defRPr>
      </a:lvl5pPr>
      <a:lvl6pPr marL="0" marR="0" indent="114300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mj-lt"/>
          <a:ea typeface="+mj-ea"/>
          <a:cs typeface="+mj-cs"/>
          <a:sym typeface="Gill Sans"/>
        </a:defRPr>
      </a:lvl6pPr>
      <a:lvl7pPr marL="0" marR="0" indent="137160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mj-lt"/>
          <a:ea typeface="+mj-ea"/>
          <a:cs typeface="+mj-cs"/>
          <a:sym typeface="Gill Sans"/>
        </a:defRPr>
      </a:lvl7pPr>
      <a:lvl8pPr marL="0" marR="0" indent="160020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mj-lt"/>
          <a:ea typeface="+mj-ea"/>
          <a:cs typeface="+mj-cs"/>
          <a:sym typeface="Gill Sans"/>
        </a:defRPr>
      </a:lvl8pPr>
      <a:lvl9pPr marL="0" marR="0" indent="182880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mj-lt"/>
          <a:ea typeface="+mj-ea"/>
          <a:cs typeface="+mj-cs"/>
          <a:sym typeface="Gill Sans"/>
        </a:defRPr>
      </a:lvl9pPr>
    </p:titleStyle>
    <p:bodyStyle>
      <a:lvl1pPr marL="8890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mj-lt"/>
          <a:ea typeface="+mj-ea"/>
          <a:cs typeface="+mj-cs"/>
          <a:sym typeface="Gill Sans"/>
        </a:defRPr>
      </a:lvl1pPr>
      <a:lvl2pPr marL="13335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mj-lt"/>
          <a:ea typeface="+mj-ea"/>
          <a:cs typeface="+mj-cs"/>
          <a:sym typeface="Gill Sans"/>
        </a:defRPr>
      </a:lvl2pPr>
      <a:lvl3pPr marL="17780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mj-lt"/>
          <a:ea typeface="+mj-ea"/>
          <a:cs typeface="+mj-cs"/>
          <a:sym typeface="Gill Sans"/>
        </a:defRPr>
      </a:lvl3pPr>
      <a:lvl4pPr marL="22225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mj-lt"/>
          <a:ea typeface="+mj-ea"/>
          <a:cs typeface="+mj-cs"/>
          <a:sym typeface="Gill Sans"/>
        </a:defRPr>
      </a:lvl4pPr>
      <a:lvl5pPr marL="26670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mj-lt"/>
          <a:ea typeface="+mj-ea"/>
          <a:cs typeface="+mj-cs"/>
          <a:sym typeface="Gill Sans"/>
        </a:defRPr>
      </a:lvl5pPr>
      <a:lvl6pPr marL="30226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mj-lt"/>
          <a:ea typeface="+mj-ea"/>
          <a:cs typeface="+mj-cs"/>
          <a:sym typeface="Gill Sans"/>
        </a:defRPr>
      </a:lvl6pPr>
      <a:lvl7pPr marL="33782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mj-lt"/>
          <a:ea typeface="+mj-ea"/>
          <a:cs typeface="+mj-cs"/>
          <a:sym typeface="Gill Sans"/>
        </a:defRPr>
      </a:lvl7pPr>
      <a:lvl8pPr marL="37338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mj-lt"/>
          <a:ea typeface="+mj-ea"/>
          <a:cs typeface="+mj-cs"/>
          <a:sym typeface="Gill Sans"/>
        </a:defRPr>
      </a:lvl8pPr>
      <a:lvl9pPr marL="40894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mj-lt"/>
          <a:ea typeface="+mj-ea"/>
          <a:cs typeface="+mj-cs"/>
          <a:sym typeface="Gill Sans"/>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Shape 380"/>
          <p:cNvSpPr>
            <a:spLocks noGrp="1"/>
          </p:cNvSpPr>
          <p:nvPr>
            <p:ph type="title"/>
          </p:nvPr>
        </p:nvSpPr>
        <p:spPr>
          <a:prstGeom prst="rect">
            <a:avLst/>
          </a:prstGeom>
        </p:spPr>
        <p:txBody>
          <a:bodyPr/>
          <a:lstStyle>
            <a:lvl1pPr>
              <a:defRPr sz="5500">
                <a:solidFill>
                  <a:srgbClr val="000000"/>
                </a:solidFill>
              </a:defRPr>
            </a:lvl1pPr>
          </a:lstStyle>
          <a:p>
            <a:r>
              <a:rPr sz="6300" b="1" dirty="0"/>
              <a:t>Jesus: the Tester of OUR Faith</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Shape 406"/>
          <p:cNvSpPr>
            <a:spLocks noGrp="1"/>
          </p:cNvSpPr>
          <p:nvPr>
            <p:ph type="title"/>
          </p:nvPr>
        </p:nvSpPr>
        <p:spPr>
          <a:prstGeom prst="rect">
            <a:avLst/>
          </a:prstGeom>
        </p:spPr>
        <p:txBody>
          <a:bodyPr/>
          <a:lstStyle/>
          <a:p>
            <a:r>
              <a:rPr sz="7200" b="1" dirty="0"/>
              <a:t>John 6:53-56; 60-61</a:t>
            </a:r>
          </a:p>
        </p:txBody>
      </p:sp>
      <p:sp>
        <p:nvSpPr>
          <p:cNvPr id="407" name="Shape 407"/>
          <p:cNvSpPr>
            <a:spLocks noGrp="1"/>
          </p:cNvSpPr>
          <p:nvPr>
            <p:ph type="body" idx="1"/>
          </p:nvPr>
        </p:nvSpPr>
        <p:spPr>
          <a:prstGeom prst="rect">
            <a:avLst/>
          </a:prstGeom>
        </p:spPr>
        <p:txBody>
          <a:bodyPr/>
          <a:lstStyle/>
          <a:p>
            <a:pPr marL="0" indent="0">
              <a:buSzTx/>
              <a:buNone/>
              <a:defRPr sz="3600">
                <a:solidFill>
                  <a:srgbClr val="000000"/>
                </a:solidFill>
              </a:defRPr>
            </a:pPr>
            <a:r>
              <a:rPr sz="3700" b="1" dirty="0"/>
              <a:t>So Jesus said to them, “Truly, truly, I say to you, unless you eat the flesh of the Son of Man and drink his blood, you have no life in you. Whoever feeds on my flesh and drinks my blood has eternal life, and I will raise him up on the last day. For my flesh is true food, and my blood is true drink. Whoever feeds on my flesh and drinks my blood abides in me, and I in him. ......... When many of his disciples heard it, they said, “This is a hard saying; who can listen to it?” But Jesus, knowing in himself that his disciples were grumbling about this, said to them, “Do you take offense at this?”</a:t>
            </a:r>
          </a:p>
          <a:p>
            <a:pPr marL="0" indent="0">
              <a:buSzTx/>
              <a:buNone/>
              <a:defRPr sz="4200">
                <a:solidFill>
                  <a:srgbClr val="000000"/>
                </a:solidFill>
              </a:defRPr>
            </a:pPr>
            <a:endParaRPr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Shape 409"/>
          <p:cNvSpPr>
            <a:spLocks noGrp="1"/>
          </p:cNvSpPr>
          <p:nvPr>
            <p:ph type="title"/>
          </p:nvPr>
        </p:nvSpPr>
        <p:spPr>
          <a:prstGeom prst="rect">
            <a:avLst/>
          </a:prstGeom>
        </p:spPr>
        <p:txBody>
          <a:bodyPr/>
          <a:lstStyle/>
          <a:p>
            <a:r>
              <a:rPr sz="7200" b="1" dirty="0"/>
              <a:t>John 6:67-69</a:t>
            </a:r>
          </a:p>
        </p:txBody>
      </p:sp>
      <p:sp>
        <p:nvSpPr>
          <p:cNvPr id="410" name="Shape 410"/>
          <p:cNvSpPr>
            <a:spLocks noGrp="1"/>
          </p:cNvSpPr>
          <p:nvPr>
            <p:ph type="body" idx="1"/>
          </p:nvPr>
        </p:nvSpPr>
        <p:spPr>
          <a:prstGeom prst="rect">
            <a:avLst/>
          </a:prstGeom>
        </p:spPr>
        <p:txBody>
          <a:bodyPr/>
          <a:lstStyle>
            <a:lvl1pPr marL="0" indent="0">
              <a:buSzTx/>
              <a:buNone/>
              <a:defRPr sz="3600">
                <a:solidFill>
                  <a:srgbClr val="000000"/>
                </a:solidFill>
              </a:defRPr>
            </a:lvl1pPr>
          </a:lstStyle>
          <a:p>
            <a:r>
              <a:rPr sz="5500" b="1" dirty="0"/>
              <a:t>Jesus said to the Twelve, “Do you want to go away as well?” Simon Peter answered him, “Lord, to whom shall we go? You have the words of eternal life, and we have believed, and have come to know, that you are the Holy One of God.”</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1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4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 grpId="1" build="p" bldLvl="5"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Shape 412"/>
          <p:cNvSpPr>
            <a:spLocks noGrp="1"/>
          </p:cNvSpPr>
          <p:nvPr>
            <p:ph type="title"/>
          </p:nvPr>
        </p:nvSpPr>
        <p:spPr>
          <a:prstGeom prst="rect">
            <a:avLst/>
          </a:prstGeom>
        </p:spPr>
        <p:txBody>
          <a:bodyPr/>
          <a:lstStyle/>
          <a:p>
            <a:r>
              <a:rPr sz="7200" b="1" dirty="0"/>
              <a:t>Questions</a:t>
            </a:r>
          </a:p>
        </p:txBody>
      </p:sp>
      <p:sp>
        <p:nvSpPr>
          <p:cNvPr id="413" name="Shape 413"/>
          <p:cNvSpPr>
            <a:spLocks noGrp="1"/>
          </p:cNvSpPr>
          <p:nvPr>
            <p:ph type="body" idx="1"/>
          </p:nvPr>
        </p:nvSpPr>
        <p:spPr>
          <a:prstGeom prst="rect">
            <a:avLst/>
          </a:prstGeom>
        </p:spPr>
        <p:txBody>
          <a:bodyPr/>
          <a:lstStyle/>
          <a:p>
            <a:pPr>
              <a:buSzPct val="100000"/>
              <a:buAutoNum type="arabicPeriod"/>
              <a:defRPr sz="4200">
                <a:solidFill>
                  <a:srgbClr val="000000"/>
                </a:solidFill>
              </a:defRPr>
            </a:pPr>
            <a:r>
              <a:rPr b="1" dirty="0"/>
              <a:t> Are you seeking Jesus to be your soul satisfier or your appetite satisfier?</a:t>
            </a:r>
          </a:p>
          <a:p>
            <a:pPr>
              <a:buSzPct val="100000"/>
              <a:buAutoNum type="arabicPeriod"/>
              <a:defRPr sz="3700">
                <a:solidFill>
                  <a:srgbClr val="000000"/>
                </a:solidFill>
              </a:defRPr>
            </a:pPr>
            <a:r>
              <a:rPr b="1" dirty="0"/>
              <a:t> Are you coming to Jesus’ prophetic teaching as a buffet line?</a:t>
            </a:r>
          </a:p>
          <a:p>
            <a:pPr>
              <a:buSzPct val="100000"/>
              <a:buAutoNum type="arabicPeriod"/>
              <a:defRPr sz="3700">
                <a:solidFill>
                  <a:srgbClr val="000000"/>
                </a:solidFill>
              </a:defRPr>
            </a:pPr>
            <a:r>
              <a:rPr b="1" dirty="0"/>
              <a:t> Are you ready to eat Jesus’ flesh and drink his blood?</a:t>
            </a:r>
          </a:p>
          <a:p>
            <a:pPr>
              <a:buSzPct val="100000"/>
              <a:buAutoNum type="arabicPeriod"/>
              <a:defRPr sz="3700">
                <a:solidFill>
                  <a:srgbClr val="000000"/>
                </a:solidFill>
              </a:defRPr>
            </a:pPr>
            <a:r>
              <a:rPr b="1" dirty="0"/>
              <a:t> When will you leave Jesus? And over what?</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4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 grpId="1" build="p" bldLvl="5"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Shape 415"/>
          <p:cNvSpPr>
            <a:spLocks noGrp="1"/>
          </p:cNvSpPr>
          <p:nvPr>
            <p:ph type="title"/>
          </p:nvPr>
        </p:nvSpPr>
        <p:spPr>
          <a:prstGeom prst="rect">
            <a:avLst/>
          </a:prstGeom>
        </p:spPr>
        <p:txBody>
          <a:bodyPr/>
          <a:lstStyle/>
          <a:p>
            <a:r>
              <a:rPr sz="7200" b="1" dirty="0"/>
              <a:t>Narnia</a:t>
            </a:r>
            <a:r>
              <a:rPr dirty="0"/>
              <a:t> </a:t>
            </a:r>
          </a:p>
        </p:txBody>
      </p:sp>
      <p:sp>
        <p:nvSpPr>
          <p:cNvPr id="416" name="Shape 416"/>
          <p:cNvSpPr>
            <a:spLocks noGrp="1"/>
          </p:cNvSpPr>
          <p:nvPr>
            <p:ph type="body" idx="1"/>
          </p:nvPr>
        </p:nvSpPr>
        <p:spPr>
          <a:xfrm>
            <a:off x="1041400" y="2513012"/>
            <a:ext cx="10922000" cy="6516688"/>
          </a:xfrm>
          <a:prstGeom prst="rect">
            <a:avLst/>
          </a:prstGeom>
        </p:spPr>
        <p:txBody>
          <a:bodyPr/>
          <a:lstStyle>
            <a:lvl1pPr marL="0" indent="0">
              <a:buSzTx/>
              <a:buNone/>
              <a:defRPr sz="4200">
                <a:solidFill>
                  <a:srgbClr val="000000"/>
                </a:solidFill>
              </a:defRPr>
            </a:lvl1pPr>
          </a:lstStyle>
          <a:p>
            <a:r>
              <a:rPr b="1" dirty="0"/>
              <a:t>"Are you not thirsty?" said the Lion. "I am dying of thirst," said Jill. "Then drink," said the Lion. "May I--could I--would you mind going away while I do?" said Jill. The Lion answered this only by a look and a very low growl. And as Jill gazed at its motionless bulk, she realized that she might as well have asked the whole mountain to move aside for her convenience. The delicious rippling noise of the stream was driving her nearly frantic.</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Shape 418"/>
          <p:cNvSpPr>
            <a:spLocks noGrp="1"/>
          </p:cNvSpPr>
          <p:nvPr>
            <p:ph type="title"/>
          </p:nvPr>
        </p:nvSpPr>
        <p:spPr>
          <a:prstGeom prst="rect">
            <a:avLst/>
          </a:prstGeom>
        </p:spPr>
        <p:txBody>
          <a:bodyPr/>
          <a:lstStyle/>
          <a:p>
            <a:r>
              <a:rPr sz="7200" b="1" dirty="0"/>
              <a:t>Narnia </a:t>
            </a:r>
          </a:p>
        </p:txBody>
      </p:sp>
      <p:sp>
        <p:nvSpPr>
          <p:cNvPr id="419" name="Shape 419"/>
          <p:cNvSpPr>
            <a:spLocks noGrp="1"/>
          </p:cNvSpPr>
          <p:nvPr>
            <p:ph type="body" idx="1"/>
          </p:nvPr>
        </p:nvSpPr>
        <p:spPr>
          <a:xfrm>
            <a:off x="1041400" y="2513012"/>
            <a:ext cx="10922000" cy="6516688"/>
          </a:xfrm>
          <a:prstGeom prst="rect">
            <a:avLst/>
          </a:prstGeom>
        </p:spPr>
        <p:txBody>
          <a:bodyPr/>
          <a:lstStyle>
            <a:lvl1pPr marL="0" indent="0">
              <a:buSzTx/>
              <a:buNone/>
              <a:defRPr sz="4200">
                <a:solidFill>
                  <a:srgbClr val="000000"/>
                </a:solidFill>
              </a:defRPr>
            </a:lvl1pPr>
          </a:lstStyle>
          <a:p>
            <a:r>
              <a:rPr dirty="0"/>
              <a:t>"</a:t>
            </a:r>
            <a:r>
              <a:rPr b="1" dirty="0"/>
              <a:t>Will you promise not to--do anything to me, if I do come?" said Jill. "I make no promise," said the Lion. Jill was so thirsty now that, without noticing it, she had come a step nearer. "Do you eat girls?" she said. "I have swallowed up girls and boys, women and men, kings and emperors, cities and realms," said the Lion. It didn't say this as if it were boasting, nor as if it were sorry, nor as if it were angry. It just said it.</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Shape 421"/>
          <p:cNvSpPr>
            <a:spLocks noGrp="1"/>
          </p:cNvSpPr>
          <p:nvPr>
            <p:ph type="title"/>
          </p:nvPr>
        </p:nvSpPr>
        <p:spPr>
          <a:prstGeom prst="rect">
            <a:avLst/>
          </a:prstGeom>
        </p:spPr>
        <p:txBody>
          <a:bodyPr/>
          <a:lstStyle/>
          <a:p>
            <a:r>
              <a:rPr sz="7200" b="1" dirty="0"/>
              <a:t>Narnia </a:t>
            </a:r>
          </a:p>
        </p:txBody>
      </p:sp>
      <p:sp>
        <p:nvSpPr>
          <p:cNvPr id="422" name="Shape 422"/>
          <p:cNvSpPr>
            <a:spLocks noGrp="1"/>
          </p:cNvSpPr>
          <p:nvPr>
            <p:ph type="body" idx="1"/>
          </p:nvPr>
        </p:nvSpPr>
        <p:spPr>
          <a:xfrm>
            <a:off x="1041400" y="2513012"/>
            <a:ext cx="10922000" cy="6516688"/>
          </a:xfrm>
          <a:prstGeom prst="rect">
            <a:avLst/>
          </a:prstGeom>
        </p:spPr>
        <p:txBody>
          <a:bodyPr/>
          <a:lstStyle>
            <a:lvl1pPr marL="0" indent="0">
              <a:buSzTx/>
              <a:buNone/>
              <a:defRPr sz="4200">
                <a:solidFill>
                  <a:srgbClr val="000000"/>
                </a:solidFill>
              </a:defRPr>
            </a:lvl1pPr>
          </a:lstStyle>
          <a:p>
            <a:r>
              <a:rPr b="1" dirty="0"/>
              <a:t>"I </a:t>
            </a:r>
            <a:r>
              <a:rPr b="1" dirty="0" err="1"/>
              <a:t>daren't</a:t>
            </a:r>
            <a:r>
              <a:rPr b="1" dirty="0"/>
              <a:t> come and drink," said Jill. "Then you will die of thirst," said the Lion. "Oh dear!" said Jill, coming another step nearer. "I suppose I must go and look for another stream then." "There is no other stream," said the Lion."</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Shape 424"/>
          <p:cNvSpPr>
            <a:spLocks noGrp="1"/>
          </p:cNvSpPr>
          <p:nvPr>
            <p:ph type="title"/>
          </p:nvPr>
        </p:nvSpPr>
        <p:spPr>
          <a:prstGeom prst="rect">
            <a:avLst/>
          </a:prstGeom>
        </p:spPr>
        <p:txBody>
          <a:bodyPr/>
          <a:lstStyle/>
          <a:p>
            <a:r>
              <a:rPr lang="en-US" sz="7200" b="1" dirty="0"/>
              <a:t>Jesus Terms</a:t>
            </a:r>
            <a:endParaRPr sz="7200" b="1" dirty="0"/>
          </a:p>
        </p:txBody>
      </p:sp>
      <p:sp>
        <p:nvSpPr>
          <p:cNvPr id="425" name="Shape 425"/>
          <p:cNvSpPr>
            <a:spLocks noGrp="1"/>
          </p:cNvSpPr>
          <p:nvPr>
            <p:ph type="body" idx="1"/>
          </p:nvPr>
        </p:nvSpPr>
        <p:spPr>
          <a:xfrm>
            <a:off x="1041400" y="2997200"/>
            <a:ext cx="10922000" cy="5219700"/>
          </a:xfrm>
          <a:prstGeom prst="rect">
            <a:avLst/>
          </a:prstGeom>
        </p:spPr>
        <p:txBody>
          <a:bodyPr/>
          <a:lstStyle>
            <a:lvl1pPr marL="0" indent="0">
              <a:buSzTx/>
              <a:buNone/>
              <a:defRPr sz="3700">
                <a:solidFill>
                  <a:srgbClr val="000000"/>
                </a:solidFill>
              </a:defRPr>
            </a:lvl1pPr>
          </a:lstStyle>
          <a:p>
            <a:r>
              <a:rPr sz="5500" b="1" dirty="0"/>
              <a:t>If you’re going to drink, it has to be for my Father’s glory, under my authority, according to my word, through my flesh which I sacrificed for you, so that you can feed on me and be satisfied with what truly satisfies.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Shape 427"/>
          <p:cNvSpPr>
            <a:spLocks noGrp="1"/>
          </p:cNvSpPr>
          <p:nvPr>
            <p:ph type="title"/>
          </p:nvPr>
        </p:nvSpPr>
        <p:spPr>
          <a:prstGeom prst="rect">
            <a:avLst/>
          </a:prstGeom>
        </p:spPr>
        <p:txBody>
          <a:bodyPr/>
          <a:lstStyle>
            <a:lvl1pPr>
              <a:defRPr sz="5500">
                <a:solidFill>
                  <a:srgbClr val="000000"/>
                </a:solidFill>
              </a:defRPr>
            </a:lvl1pPr>
          </a:lstStyle>
          <a:p>
            <a:r>
              <a:rPr sz="6300" b="1" dirty="0"/>
              <a:t>Jesus: the Tester of OUR Faith</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Shape 382"/>
          <p:cNvSpPr>
            <a:spLocks noGrp="1"/>
          </p:cNvSpPr>
          <p:nvPr>
            <p:ph type="title"/>
          </p:nvPr>
        </p:nvSpPr>
        <p:spPr>
          <a:prstGeom prst="rect">
            <a:avLst/>
          </a:prstGeom>
        </p:spPr>
        <p:txBody>
          <a:bodyPr/>
          <a:lstStyle/>
          <a:p>
            <a:r>
              <a:rPr sz="7200" b="1" dirty="0"/>
              <a:t>John 6:14</a:t>
            </a:r>
          </a:p>
        </p:txBody>
      </p:sp>
      <p:sp>
        <p:nvSpPr>
          <p:cNvPr id="383" name="Shape 383"/>
          <p:cNvSpPr>
            <a:spLocks noGrp="1"/>
          </p:cNvSpPr>
          <p:nvPr>
            <p:ph type="body" idx="1"/>
          </p:nvPr>
        </p:nvSpPr>
        <p:spPr>
          <a:xfrm>
            <a:off x="1041400" y="2997200"/>
            <a:ext cx="10922000" cy="5334000"/>
          </a:xfrm>
          <a:prstGeom prst="rect">
            <a:avLst/>
          </a:prstGeom>
        </p:spPr>
        <p:txBody>
          <a:bodyPr/>
          <a:lstStyle>
            <a:lvl1pPr marL="0" indent="0">
              <a:buSzTx/>
              <a:buNone/>
              <a:defRPr sz="3900">
                <a:solidFill>
                  <a:srgbClr val="000000"/>
                </a:solidFill>
              </a:defRPr>
            </a:lvl1pPr>
          </a:lstStyle>
          <a:p>
            <a:r>
              <a:rPr sz="6500" b="1" dirty="0"/>
              <a:t>“This indeed is the Prophet who is to come into the world!”</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Shape 385"/>
          <p:cNvSpPr>
            <a:spLocks noGrp="1"/>
          </p:cNvSpPr>
          <p:nvPr>
            <p:ph type="title"/>
          </p:nvPr>
        </p:nvSpPr>
        <p:spPr>
          <a:prstGeom prst="rect">
            <a:avLst/>
          </a:prstGeom>
        </p:spPr>
        <p:txBody>
          <a:bodyPr/>
          <a:lstStyle/>
          <a:p>
            <a:r>
              <a:rPr sz="7200" b="1" dirty="0"/>
              <a:t>John 6:15</a:t>
            </a:r>
          </a:p>
        </p:txBody>
      </p:sp>
      <p:sp>
        <p:nvSpPr>
          <p:cNvPr id="386" name="Shape 386"/>
          <p:cNvSpPr>
            <a:spLocks noGrp="1"/>
          </p:cNvSpPr>
          <p:nvPr>
            <p:ph type="body" idx="1"/>
          </p:nvPr>
        </p:nvSpPr>
        <p:spPr>
          <a:xfrm>
            <a:off x="1041400" y="2997200"/>
            <a:ext cx="10922000" cy="5334000"/>
          </a:xfrm>
          <a:prstGeom prst="rect">
            <a:avLst/>
          </a:prstGeom>
        </p:spPr>
        <p:txBody>
          <a:bodyPr/>
          <a:lstStyle>
            <a:lvl1pPr marL="0" indent="0">
              <a:buSzTx/>
              <a:buNone/>
              <a:defRPr sz="3900">
                <a:solidFill>
                  <a:srgbClr val="000000"/>
                </a:solidFill>
              </a:defRPr>
            </a:lvl1pPr>
          </a:lstStyle>
          <a:p>
            <a:r>
              <a:rPr sz="6500" b="1" dirty="0"/>
              <a:t>“Perceiving then that they were about to come and take him by force to make him king, Jesus withdrew again to the mountain by himself.”</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Shape 388"/>
          <p:cNvSpPr>
            <a:spLocks noGrp="1"/>
          </p:cNvSpPr>
          <p:nvPr>
            <p:ph type="title"/>
          </p:nvPr>
        </p:nvSpPr>
        <p:spPr>
          <a:prstGeom prst="rect">
            <a:avLst/>
          </a:prstGeom>
        </p:spPr>
        <p:txBody>
          <a:bodyPr/>
          <a:lstStyle/>
          <a:p>
            <a:r>
              <a:rPr sz="7200" b="1" dirty="0"/>
              <a:t>John 6:25</a:t>
            </a:r>
          </a:p>
        </p:txBody>
      </p:sp>
      <p:sp>
        <p:nvSpPr>
          <p:cNvPr id="389" name="Shape 389"/>
          <p:cNvSpPr>
            <a:spLocks noGrp="1"/>
          </p:cNvSpPr>
          <p:nvPr>
            <p:ph type="body" idx="1"/>
          </p:nvPr>
        </p:nvSpPr>
        <p:spPr>
          <a:prstGeom prst="rect">
            <a:avLst/>
          </a:prstGeom>
        </p:spPr>
        <p:txBody>
          <a:bodyPr/>
          <a:lstStyle>
            <a:lvl1pPr marL="0" indent="0">
              <a:buSzTx/>
              <a:buNone/>
              <a:defRPr sz="3700">
                <a:solidFill>
                  <a:srgbClr val="000000"/>
                </a:solidFill>
              </a:defRPr>
            </a:lvl1pPr>
          </a:lstStyle>
          <a:p>
            <a:r>
              <a:rPr sz="6500" b="1" dirty="0"/>
              <a:t>When they found (Jesus) on the other side of the sea, they said to him, “Rabbi, when did you come here?”</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Shape 391"/>
          <p:cNvSpPr>
            <a:spLocks noGrp="1"/>
          </p:cNvSpPr>
          <p:nvPr>
            <p:ph type="title"/>
          </p:nvPr>
        </p:nvSpPr>
        <p:spPr>
          <a:prstGeom prst="rect">
            <a:avLst/>
          </a:prstGeom>
        </p:spPr>
        <p:txBody>
          <a:bodyPr/>
          <a:lstStyle/>
          <a:p>
            <a:r>
              <a:rPr sz="7200" b="1" dirty="0"/>
              <a:t>John 6:26-29</a:t>
            </a:r>
          </a:p>
        </p:txBody>
      </p:sp>
      <p:sp>
        <p:nvSpPr>
          <p:cNvPr id="392" name="Shape 392"/>
          <p:cNvSpPr>
            <a:spLocks noGrp="1"/>
          </p:cNvSpPr>
          <p:nvPr>
            <p:ph type="body" idx="1"/>
          </p:nvPr>
        </p:nvSpPr>
        <p:spPr>
          <a:prstGeom prst="rect">
            <a:avLst/>
          </a:prstGeom>
        </p:spPr>
        <p:txBody>
          <a:bodyPr/>
          <a:lstStyle>
            <a:lvl1pPr marL="0" indent="0">
              <a:buSzTx/>
              <a:buNone/>
              <a:defRPr sz="3700">
                <a:solidFill>
                  <a:srgbClr val="000000"/>
                </a:solidFill>
              </a:defRPr>
            </a:lvl1pPr>
          </a:lstStyle>
          <a:p>
            <a:r>
              <a:rPr sz="4000" b="1" dirty="0"/>
              <a:t>Jesus answered them, “Truly, truly, I say to you, you are seeking me, not because you saw signs, but because you ate your fill of the loaves.  Do not work for the food that perishes, but for the food that endures to eternal life, which the Son of Man will give to you. For on him God the Father has set his seal.” Then they said to him, “What must we do, to be doing the works of God?” Jesus answered them, “This is the work of God, that you believe in him whom he has sent.”</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Shape 394"/>
          <p:cNvSpPr>
            <a:spLocks noGrp="1"/>
          </p:cNvSpPr>
          <p:nvPr>
            <p:ph type="title"/>
          </p:nvPr>
        </p:nvSpPr>
        <p:spPr>
          <a:prstGeom prst="rect">
            <a:avLst/>
          </a:prstGeom>
        </p:spPr>
        <p:txBody>
          <a:bodyPr/>
          <a:lstStyle/>
          <a:p>
            <a:r>
              <a:rPr sz="7200" b="1" dirty="0"/>
              <a:t>What is Jesus doing</a:t>
            </a:r>
          </a:p>
        </p:txBody>
      </p:sp>
      <p:sp>
        <p:nvSpPr>
          <p:cNvPr id="395" name="Shape 395"/>
          <p:cNvSpPr>
            <a:spLocks noGrp="1"/>
          </p:cNvSpPr>
          <p:nvPr>
            <p:ph type="body" idx="1"/>
          </p:nvPr>
        </p:nvSpPr>
        <p:spPr>
          <a:xfrm>
            <a:off x="1041400" y="2997200"/>
            <a:ext cx="10922000" cy="4991100"/>
          </a:xfrm>
          <a:prstGeom prst="rect">
            <a:avLst/>
          </a:prstGeom>
        </p:spPr>
        <p:txBody>
          <a:bodyPr/>
          <a:lstStyle>
            <a:lvl1pPr marL="0" indent="0">
              <a:buSzTx/>
              <a:buNone/>
              <a:defRPr sz="3700">
                <a:solidFill>
                  <a:srgbClr val="000000"/>
                </a:solidFill>
              </a:defRPr>
            </a:lvl1pPr>
          </a:lstStyle>
          <a:p>
            <a:r>
              <a:rPr b="1" dirty="0"/>
              <a:t>Their following is </a:t>
            </a:r>
            <a:r>
              <a:rPr lang="en-US" b="1" dirty="0"/>
              <a:t>defective</a:t>
            </a:r>
            <a:r>
              <a:rPr b="1" dirty="0"/>
              <a:t> and their believing is a sham. It is faith on their terms, for their reasons. Not on Jesus terms for godly reasons.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Shape 397"/>
          <p:cNvSpPr>
            <a:spLocks noGrp="1"/>
          </p:cNvSpPr>
          <p:nvPr>
            <p:ph type="title"/>
          </p:nvPr>
        </p:nvSpPr>
        <p:spPr>
          <a:prstGeom prst="rect">
            <a:avLst/>
          </a:prstGeom>
        </p:spPr>
        <p:txBody>
          <a:bodyPr/>
          <a:lstStyle/>
          <a:p>
            <a:r>
              <a:rPr lang="en-US" sz="7200" b="1" dirty="0"/>
              <a:t>John 6:33-36</a:t>
            </a:r>
            <a:endParaRPr sz="7200" b="1" dirty="0"/>
          </a:p>
        </p:txBody>
      </p:sp>
      <p:sp>
        <p:nvSpPr>
          <p:cNvPr id="398" name="Shape 398"/>
          <p:cNvSpPr>
            <a:spLocks noGrp="1"/>
          </p:cNvSpPr>
          <p:nvPr>
            <p:ph type="body" idx="1"/>
          </p:nvPr>
        </p:nvSpPr>
        <p:spPr>
          <a:prstGeom prst="rect">
            <a:avLst/>
          </a:prstGeom>
        </p:spPr>
        <p:txBody>
          <a:bodyPr/>
          <a:lstStyle>
            <a:lvl1pPr marL="0" indent="0">
              <a:buSzTx/>
              <a:buNone/>
              <a:defRPr sz="4200">
                <a:solidFill>
                  <a:srgbClr val="000000"/>
                </a:solidFill>
              </a:defRPr>
            </a:lvl1pPr>
          </a:lstStyle>
          <a:p>
            <a:r>
              <a:rPr b="1" dirty="0"/>
              <a:t>For the bread of God is he who comes down from heaven and gives life to the world.” They said to him, “Sir, give us this bread always.” Jesus said to them, “I am the bread of life; whoever comes to me shall not hunger, and whoever believes in me shall never thirst. But I said to you that you have seen me and yet do not believe.</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Shape 400"/>
          <p:cNvSpPr>
            <a:spLocks noGrp="1"/>
          </p:cNvSpPr>
          <p:nvPr>
            <p:ph type="title"/>
          </p:nvPr>
        </p:nvSpPr>
        <p:spPr>
          <a:prstGeom prst="rect">
            <a:avLst/>
          </a:prstGeom>
        </p:spPr>
        <p:txBody>
          <a:bodyPr/>
          <a:lstStyle/>
          <a:p>
            <a:r>
              <a:rPr sz="7200" b="1" dirty="0"/>
              <a:t>John 6:41-42</a:t>
            </a:r>
          </a:p>
        </p:txBody>
      </p:sp>
      <p:sp>
        <p:nvSpPr>
          <p:cNvPr id="401" name="Shape 401"/>
          <p:cNvSpPr>
            <a:spLocks noGrp="1"/>
          </p:cNvSpPr>
          <p:nvPr>
            <p:ph type="body" idx="1"/>
          </p:nvPr>
        </p:nvSpPr>
        <p:spPr>
          <a:prstGeom prst="rect">
            <a:avLst/>
          </a:prstGeom>
        </p:spPr>
        <p:txBody>
          <a:bodyPr/>
          <a:lstStyle/>
          <a:p>
            <a:pPr marL="0" indent="0">
              <a:buSzTx/>
              <a:buNone/>
              <a:defRPr sz="4200">
                <a:solidFill>
                  <a:srgbClr val="000000"/>
                </a:solidFill>
              </a:defRPr>
            </a:pPr>
            <a:r>
              <a:rPr sz="5500" b="1" dirty="0"/>
              <a:t>So the Jews grumbled about him, because he said, “I am the bread that came down from heaven.” They said, “Is not this Jesus, the son of Joseph, whose father and mother we know? How does he now say, ‘I have come down from heaven’?” </a:t>
            </a:r>
          </a:p>
          <a:p>
            <a:pPr marL="0" indent="0">
              <a:buSzTx/>
              <a:buNone/>
              <a:defRPr sz="4200">
                <a:solidFill>
                  <a:srgbClr val="000000"/>
                </a:solidFill>
              </a:defRPr>
            </a:pPr>
            <a:endParaRPr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 name="Shape 403"/>
          <p:cNvSpPr>
            <a:spLocks noGrp="1"/>
          </p:cNvSpPr>
          <p:nvPr>
            <p:ph type="title"/>
          </p:nvPr>
        </p:nvSpPr>
        <p:spPr>
          <a:prstGeom prst="rect">
            <a:avLst/>
          </a:prstGeom>
        </p:spPr>
        <p:txBody>
          <a:bodyPr/>
          <a:lstStyle/>
          <a:p>
            <a:r>
              <a:rPr sz="7200" b="1" dirty="0"/>
              <a:t>John 6:51-52</a:t>
            </a:r>
          </a:p>
        </p:txBody>
      </p:sp>
      <p:sp>
        <p:nvSpPr>
          <p:cNvPr id="404" name="Shape 404"/>
          <p:cNvSpPr>
            <a:spLocks noGrp="1"/>
          </p:cNvSpPr>
          <p:nvPr>
            <p:ph type="body" idx="1"/>
          </p:nvPr>
        </p:nvSpPr>
        <p:spPr>
          <a:prstGeom prst="rect">
            <a:avLst/>
          </a:prstGeom>
        </p:spPr>
        <p:txBody>
          <a:bodyPr/>
          <a:lstStyle>
            <a:lvl1pPr marL="0" indent="0">
              <a:buSzTx/>
              <a:buNone/>
              <a:defRPr sz="4200">
                <a:solidFill>
                  <a:srgbClr val="000000"/>
                </a:solidFill>
              </a:defRPr>
            </a:lvl1pPr>
          </a:lstStyle>
          <a:p>
            <a:r>
              <a:rPr sz="5500" b="1" dirty="0"/>
              <a:t>“I am the living bread that came down from heaven. If anyone eats of this bread, he will live forever. And the bread that I will give for the life of the world is my flesh.” The Jews then disputed among themselves, saying, “How can this man give us his flesh to eat?</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Bodoni SvtyTwo ITC TT-Bold"/>
        <a:ea typeface="Bodoni SvtyTwo ITC TT-Bold"/>
        <a:cs typeface="Bodoni SvtyTwo ITC TT-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j-lt"/>
            <a:ea typeface="+mj-ea"/>
            <a:cs typeface="+mj-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Bodoni SvtyTwo ITC TT-Bold"/>
        <a:ea typeface="Bodoni SvtyTwo ITC TT-Bold"/>
        <a:cs typeface="Bodoni SvtyTwo ITC TT-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j-lt"/>
            <a:ea typeface="+mj-ea"/>
            <a:cs typeface="+mj-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1035</Words>
  <Application>Microsoft Office PowerPoint</Application>
  <PresentationFormat>Custom</PresentationFormat>
  <Paragraphs>35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Bodoni SvtyTwo ITC TT-Bold</vt:lpstr>
      <vt:lpstr>Bodoni SvtyTwo ITC TT-Book</vt:lpstr>
      <vt:lpstr>Gill Sans</vt:lpstr>
      <vt:lpstr>Helvetica</vt:lpstr>
      <vt:lpstr>Lucida Grande</vt:lpstr>
      <vt:lpstr>White</vt:lpstr>
      <vt:lpstr>Jesus: the Tester of OUR Faith</vt:lpstr>
      <vt:lpstr>John 6:14</vt:lpstr>
      <vt:lpstr>John 6:15</vt:lpstr>
      <vt:lpstr>John 6:25</vt:lpstr>
      <vt:lpstr>John 6:26-29</vt:lpstr>
      <vt:lpstr>What is Jesus doing</vt:lpstr>
      <vt:lpstr>John 6:33-36</vt:lpstr>
      <vt:lpstr>John 6:41-42</vt:lpstr>
      <vt:lpstr>John 6:51-52</vt:lpstr>
      <vt:lpstr>John 6:53-56; 60-61</vt:lpstr>
      <vt:lpstr>John 6:67-69</vt:lpstr>
      <vt:lpstr>Questions</vt:lpstr>
      <vt:lpstr>Narnia </vt:lpstr>
      <vt:lpstr>Narnia </vt:lpstr>
      <vt:lpstr>Narnia </vt:lpstr>
      <vt:lpstr>Jesus Terms</vt:lpstr>
      <vt:lpstr>Jesus: the Tester of OUR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Tester of OUR Faith</dc:title>
  <dc:creator>Amanda</dc:creator>
  <cp:lastModifiedBy>Mary Holdahl</cp:lastModifiedBy>
  <cp:revision>1</cp:revision>
  <dcterms:modified xsi:type="dcterms:W3CDTF">2023-05-18T20:47:42Z</dcterms:modified>
</cp:coreProperties>
</file>