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7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Shape 13"/>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Shape 14"/>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Shape 15"/>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6" name="Shape 16"/>
          <p:cNvSpPr>
            <a:spLocks noGrp="1"/>
          </p:cNvSpPr>
          <p:nvPr>
            <p:ph type="body" sz="quarter" idx="13"/>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17" name="Shape 17"/>
          <p:cNvSpPr>
            <a:spLocks noGrp="1"/>
          </p:cNvSpPr>
          <p:nvPr>
            <p:ph type="title"/>
          </p:nvPr>
        </p:nvSpPr>
        <p:spPr>
          <a:xfrm>
            <a:off x="508000" y="4140200"/>
            <a:ext cx="7200900" cy="2413000"/>
          </a:xfrm>
          <a:prstGeom prst="rect">
            <a:avLst/>
          </a:prstGeom>
        </p:spPr>
        <p:txBody>
          <a:bodyPr/>
          <a:lstStyle>
            <a:lvl1pPr algn="l"/>
          </a:lstStyle>
          <a:p>
            <a:r>
              <a:t>Title Text</a:t>
            </a:r>
          </a:p>
        </p:txBody>
      </p:sp>
      <p:sp>
        <p:nvSpPr>
          <p:cNvPr id="18" name="Shape 18"/>
          <p:cNvSpPr>
            <a:spLocks noGrp="1"/>
          </p:cNvSpPr>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9" name="Shape 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Shape 107"/>
          <p:cNvSpPr>
            <a:spLocks noGrp="1"/>
          </p:cNvSpPr>
          <p:nvPr>
            <p:ph type="body" sz="quarter" idx="13"/>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sz="3000" i="1"/>
            </a:lvl1pPr>
          </a:lstStyle>
          <a:p>
            <a:r>
              <a:t>–Johnny Appleseed</a:t>
            </a:r>
          </a:p>
        </p:txBody>
      </p:sp>
      <p:sp>
        <p:nvSpPr>
          <p:cNvPr id="108" name="Shape 108"/>
          <p:cNvSpPr>
            <a:spLocks noGrp="1"/>
          </p:cNvSpPr>
          <p:nvPr>
            <p:ph type="body" sz="quarter" idx="14"/>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r>
              <a:t>“Type a quote here.” </a:t>
            </a:r>
          </a:p>
        </p:txBody>
      </p:sp>
      <p:sp>
        <p:nvSpPr>
          <p:cNvPr id="109" name="Shape 10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Shape 116"/>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7" name="Shape 11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4" name="Shape 1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6" name="Shape 26"/>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Shape 27"/>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 name="Shape 28"/>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 name="Shape 29"/>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 name="Shape 30"/>
          <p:cNvSpPr>
            <a:spLocks noGrp="1"/>
          </p:cNvSpPr>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31" name="Shape 31"/>
          <p:cNvSpPr>
            <a:spLocks noGrp="1"/>
          </p:cNvSpPr>
          <p:nvPr>
            <p:ph type="pic" idx="14"/>
          </p:nvPr>
        </p:nvSpPr>
        <p:spPr>
          <a:xfrm>
            <a:off x="596900" y="633461"/>
            <a:ext cx="11811000" cy="5207001"/>
          </a:xfrm>
          <a:prstGeom prst="rect">
            <a:avLst/>
          </a:prstGeom>
          <a:ln w="9525">
            <a:round/>
          </a:ln>
        </p:spPr>
        <p:txBody>
          <a:bodyPr lIns="91439" tIns="45719" rIns="91439" bIns="45719" anchor="t">
            <a:noAutofit/>
          </a:bodyPr>
          <a:lstStyle/>
          <a:p>
            <a:endParaRPr/>
          </a:p>
        </p:txBody>
      </p:sp>
      <p:sp>
        <p:nvSpPr>
          <p:cNvPr id="32" name="Shape 32"/>
          <p:cNvSpPr>
            <a:spLocks noGrp="1"/>
          </p:cNvSpPr>
          <p:nvPr>
            <p:ph type="title"/>
          </p:nvPr>
        </p:nvSpPr>
        <p:spPr>
          <a:xfrm>
            <a:off x="508000" y="6680200"/>
            <a:ext cx="7200900" cy="2413000"/>
          </a:xfrm>
          <a:prstGeom prst="rect">
            <a:avLst/>
          </a:prstGeom>
        </p:spPr>
        <p:txBody>
          <a:bodyPr/>
          <a:lstStyle>
            <a:lvl1pPr algn="l"/>
          </a:lstStyle>
          <a:p>
            <a:r>
              <a:t>Title Text</a:t>
            </a:r>
          </a:p>
        </p:txBody>
      </p:sp>
      <p:sp>
        <p:nvSpPr>
          <p:cNvPr id="33" name="Shape 33"/>
          <p:cNvSpPr>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4" name="Shape 3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41" name="Shape 41"/>
          <p:cNvSpPr>
            <a:spLocks noGrp="1"/>
          </p:cNvSpPr>
          <p:nvPr>
            <p:ph type="title"/>
          </p:nvPr>
        </p:nvSpPr>
        <p:spPr>
          <a:xfrm>
            <a:off x="508000" y="3670300"/>
            <a:ext cx="11988800" cy="2413000"/>
          </a:xfrm>
          <a:prstGeom prst="rect">
            <a:avLst/>
          </a:prstGeom>
        </p:spPr>
        <p:txBody>
          <a:bodyPr/>
          <a:lstStyle/>
          <a:p>
            <a:r>
              <a:t>Title Text</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9" name="Shape 49"/>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Shape 50"/>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Shape 51"/>
          <p:cNvSpPr>
            <a:spLocks noGrp="1"/>
          </p:cNvSpPr>
          <p:nvPr>
            <p:ph type="body" sz="quarter" idx="13"/>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52" name="Shape 52"/>
          <p:cNvSpPr>
            <a:spLocks noGrp="1"/>
          </p:cNvSpPr>
          <p:nvPr>
            <p:ph type="pic" sz="half" idx="14"/>
          </p:nvPr>
        </p:nvSpPr>
        <p:spPr>
          <a:xfrm>
            <a:off x="6818219" y="647699"/>
            <a:ext cx="5588001" cy="8331201"/>
          </a:xfrm>
          <a:prstGeom prst="rect">
            <a:avLst/>
          </a:prstGeom>
          <a:ln w="9525">
            <a:round/>
          </a:ln>
        </p:spPr>
        <p:txBody>
          <a:bodyPr lIns="91439" tIns="45719" rIns="91439" bIns="45719" anchor="t">
            <a:noAutofit/>
          </a:bodyPr>
          <a:lstStyle/>
          <a:p>
            <a:endParaRPr/>
          </a:p>
        </p:txBody>
      </p:sp>
      <p:sp>
        <p:nvSpPr>
          <p:cNvPr id="53" name="Shape 53"/>
          <p:cNvSpPr>
            <a:spLocks noGrp="1"/>
          </p:cNvSpPr>
          <p:nvPr>
            <p:ph type="title"/>
          </p:nvPr>
        </p:nvSpPr>
        <p:spPr>
          <a:xfrm>
            <a:off x="508000" y="2806700"/>
            <a:ext cx="5676900" cy="2032000"/>
          </a:xfrm>
          <a:prstGeom prst="rect">
            <a:avLst/>
          </a:prstGeom>
        </p:spPr>
        <p:txBody>
          <a:bodyPr/>
          <a:lstStyle>
            <a:lvl1pPr algn="l">
              <a:defRPr sz="5600"/>
            </a:lvl1pPr>
          </a:lstStyle>
          <a:p>
            <a:r>
              <a:t>Title Text</a:t>
            </a:r>
          </a:p>
        </p:txBody>
      </p:sp>
      <p:sp>
        <p:nvSpPr>
          <p:cNvPr id="54" name="Shape 54"/>
          <p:cNvSpPr>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5" name="Shape 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Shape 62"/>
          <p:cNvSpPr>
            <a:spLocks noGrp="1"/>
          </p:cNvSpPr>
          <p:nvPr>
            <p:ph type="title"/>
          </p:nvPr>
        </p:nvSpPr>
        <p:spPr>
          <a:prstGeom prst="rect">
            <a:avLst/>
          </a:prstGeom>
        </p:spPr>
        <p:txBody>
          <a:bodyPr/>
          <a:lstStyle/>
          <a:p>
            <a:r>
              <a:t>Title Text</a:t>
            </a:r>
          </a:p>
        </p:txBody>
      </p:sp>
      <p:sp>
        <p:nvSpPr>
          <p:cNvPr id="63" name="Shape 6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p>
            <a:r>
              <a:t>Title Text</a:t>
            </a:r>
          </a:p>
        </p:txBody>
      </p:sp>
      <p:sp>
        <p:nvSpPr>
          <p:cNvPr id="71" name="Shape 7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2" name="Shape 7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9" name="Shape 79"/>
          <p:cNvSpPr>
            <a:spLocks noGrp="1"/>
          </p:cNvSpPr>
          <p:nvPr>
            <p:ph type="pic" sz="half" idx="13"/>
          </p:nvPr>
        </p:nvSpPr>
        <p:spPr>
          <a:xfrm>
            <a:off x="6819900" y="2654300"/>
            <a:ext cx="5588000" cy="6350000"/>
          </a:xfrm>
          <a:prstGeom prst="rect">
            <a:avLst/>
          </a:prstGeom>
          <a:ln w="9525">
            <a:round/>
          </a:ln>
        </p:spPr>
        <p:txBody>
          <a:bodyPr lIns="91439" tIns="45719" rIns="91439" bIns="45719" anchor="t">
            <a:noAutofit/>
          </a:bodyPr>
          <a:lstStyle/>
          <a:p>
            <a:endParaRPr/>
          </a:p>
        </p:txBody>
      </p:sp>
      <p:sp>
        <p:nvSpPr>
          <p:cNvPr id="80" name="Shape 80"/>
          <p:cNvSpPr>
            <a:spLocks noGrp="1"/>
          </p:cNvSpPr>
          <p:nvPr>
            <p:ph type="title"/>
          </p:nvPr>
        </p:nvSpPr>
        <p:spPr>
          <a:prstGeom prst="rect">
            <a:avLst/>
          </a:prstGeom>
        </p:spPr>
        <p:txBody>
          <a:bodyPr/>
          <a:lstStyle/>
          <a:p>
            <a:r>
              <a:t>Title Text</a:t>
            </a:r>
          </a:p>
        </p:txBody>
      </p:sp>
      <p:sp>
        <p:nvSpPr>
          <p:cNvPr id="81" name="Shape 81"/>
          <p:cNvSpPr>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Body Level One</a:t>
            </a:r>
          </a:p>
          <a:p>
            <a:pPr lvl="1"/>
            <a:r>
              <a:t>Body Level Two</a:t>
            </a:r>
          </a:p>
          <a:p>
            <a:pPr lvl="2"/>
            <a:r>
              <a:t>Body Level Three</a:t>
            </a:r>
          </a:p>
          <a:p>
            <a:pPr lvl="3"/>
            <a:r>
              <a:t>Body Level Four</a:t>
            </a:r>
          </a:p>
          <a:p>
            <a:pPr lvl="4"/>
            <a:r>
              <a:t>Body Level Five</a:t>
            </a:r>
          </a:p>
        </p:txBody>
      </p:sp>
      <p:sp>
        <p:nvSpPr>
          <p:cNvPr id="82" name="Shape 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Shape 89"/>
          <p:cNvSpPr>
            <a:spLocks noGrp="1"/>
          </p:cNvSpPr>
          <p:nvPr>
            <p:ph type="body" idx="1"/>
          </p:nvPr>
        </p:nvSpPr>
        <p:spPr>
          <a:xfrm>
            <a:off x="508000" y="1270000"/>
            <a:ext cx="11988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6856319" y="4772799"/>
            <a:ext cx="5499101" cy="4229101"/>
          </a:xfrm>
          <a:prstGeom prst="rect">
            <a:avLst/>
          </a:prstGeom>
          <a:ln w="9525">
            <a:round/>
          </a:ln>
        </p:spPr>
        <p:txBody>
          <a:bodyPr lIns="91439" tIns="45719" rIns="91439" bIns="45719" anchor="t">
            <a:noAutofit/>
          </a:bodyPr>
          <a:lstStyle/>
          <a:p>
            <a:endParaRPr/>
          </a:p>
        </p:txBody>
      </p:sp>
      <p:sp>
        <p:nvSpPr>
          <p:cNvPr id="98" name="Shape 98"/>
          <p:cNvSpPr>
            <a:spLocks noGrp="1"/>
          </p:cNvSpPr>
          <p:nvPr>
            <p:ph type="pic" sz="quarter" idx="14"/>
          </p:nvPr>
        </p:nvSpPr>
        <p:spPr>
          <a:xfrm>
            <a:off x="6860562" y="609600"/>
            <a:ext cx="5499101" cy="3530600"/>
          </a:xfrm>
          <a:prstGeom prst="rect">
            <a:avLst/>
          </a:prstGeom>
          <a:ln w="9525">
            <a:round/>
          </a:ln>
        </p:spPr>
        <p:txBody>
          <a:bodyPr lIns="91439" tIns="45719" rIns="91439" bIns="45719" anchor="t">
            <a:noAutofit/>
          </a:bodyPr>
          <a:lstStyle/>
          <a:p>
            <a:endParaRPr/>
          </a:p>
        </p:txBody>
      </p:sp>
      <p:sp>
        <p:nvSpPr>
          <p:cNvPr id="99" name="Shape 99"/>
          <p:cNvSpPr>
            <a:spLocks noGrp="1"/>
          </p:cNvSpPr>
          <p:nvPr>
            <p:ph type="pic" sz="half" idx="15"/>
          </p:nvPr>
        </p:nvSpPr>
        <p:spPr>
          <a:xfrm>
            <a:off x="557119" y="609599"/>
            <a:ext cx="5588001" cy="8394701"/>
          </a:xfrm>
          <a:prstGeom prst="rect">
            <a:avLst/>
          </a:prstGeom>
          <a:ln w="9525">
            <a:round/>
          </a:ln>
        </p:spPr>
        <p:txBody>
          <a:bodyPr lIns="91439" tIns="45719" rIns="91439" bIns="45719" anchor="t">
            <a:noAutofit/>
          </a:bodyPr>
          <a:lstStyle/>
          <a:p>
            <a:endParaRP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5" name="Shape 5"/>
          <p:cNvSpPr>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ctrTitle"/>
          </p:nvPr>
        </p:nvSpPr>
        <p:spPr>
          <a:prstGeom prst="rect">
            <a:avLst/>
          </a:prstGeom>
        </p:spPr>
        <p:txBody>
          <a:bodyPr>
            <a:normAutofit/>
          </a:bodyPr>
          <a:lstStyle/>
          <a:p>
            <a:r>
              <a:rPr sz="6900" b="1" dirty="0"/>
              <a:t>The Story God Tells</a:t>
            </a:r>
          </a:p>
        </p:txBody>
      </p:sp>
      <p:sp>
        <p:nvSpPr>
          <p:cNvPr id="134" name="Shape 134"/>
          <p:cNvSpPr>
            <a:spLocks noGrp="1"/>
          </p:cNvSpPr>
          <p:nvPr>
            <p:ph type="subTitle" sz="quarter" idx="1"/>
          </p:nvPr>
        </p:nvSpPr>
        <p:spPr>
          <a:prstGeom prst="rect">
            <a:avLst/>
          </a:prstGeom>
        </p:spPr>
        <p:txBody>
          <a:bodyPr>
            <a:normAutofit/>
          </a:bodyPr>
          <a:lstStyle>
            <a:lvl1pPr>
              <a:defRPr sz="2800" b="1"/>
            </a:lvl1pPr>
          </a:lstStyle>
          <a:p>
            <a:r>
              <a:rPr sz="6900" dirty="0"/>
              <a:t>Part One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body" idx="14"/>
          </p:nvPr>
        </p:nvSpPr>
        <p:spPr>
          <a:xfrm>
            <a:off x="1270000" y="4004806"/>
            <a:ext cx="10464800" cy="1210588"/>
          </a:xfrm>
          <a:prstGeom prst="rect">
            <a:avLst/>
          </a:prstGeom>
        </p:spPr>
        <p:txBody>
          <a:bodyPr/>
          <a:lstStyle/>
          <a:p>
            <a:r>
              <a:rPr sz="7200" b="1" dirty="0"/>
              <a:t>Is this a sad story? </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lstStyle/>
          <a:p>
            <a:r>
              <a:rPr b="1" dirty="0"/>
              <a:t>Beware Cultural Myths</a:t>
            </a:r>
          </a:p>
        </p:txBody>
      </p:sp>
      <p:sp>
        <p:nvSpPr>
          <p:cNvPr id="139" name="Shape 139"/>
          <p:cNvSpPr>
            <a:spLocks noGrp="1"/>
          </p:cNvSpPr>
          <p:nvPr>
            <p:ph type="body" idx="1"/>
          </p:nvPr>
        </p:nvSpPr>
        <p:spPr>
          <a:prstGeom prst="rect">
            <a:avLst/>
          </a:prstGeom>
        </p:spPr>
        <p:txBody>
          <a:bodyPr/>
          <a:lstStyle/>
          <a:p>
            <a:r>
              <a:rPr dirty="0"/>
              <a:t> </a:t>
            </a:r>
            <a:r>
              <a:rPr sz="4800" b="1" dirty="0"/>
              <a:t>1 Timothy 4:7 says “Have nothing to do with irreverent, silly myths.”</a:t>
            </a:r>
          </a:p>
          <a:p>
            <a:r>
              <a:rPr sz="4800" b="1" dirty="0"/>
              <a:t>Titus 1:13-14 says “Therefore rebuke them sharply, that they may be sound in the faith, 14 not devoting themselves to Jewish myths and the commands of people who turn away from the truth.” </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prstGeom prst="rect">
            <a:avLst/>
          </a:prstGeom>
        </p:spPr>
        <p:txBody>
          <a:bodyPr/>
          <a:lstStyle/>
          <a:p>
            <a:r>
              <a:rPr b="1" dirty="0"/>
              <a:t>Competing Stories </a:t>
            </a:r>
          </a:p>
        </p:txBody>
      </p:sp>
      <p:sp>
        <p:nvSpPr>
          <p:cNvPr id="142" name="Shape 142"/>
          <p:cNvSpPr>
            <a:spLocks noGrp="1"/>
          </p:cNvSpPr>
          <p:nvPr>
            <p:ph type="body" idx="1"/>
          </p:nvPr>
        </p:nvSpPr>
        <p:spPr>
          <a:prstGeom prst="rect">
            <a:avLst/>
          </a:prstGeom>
        </p:spPr>
        <p:txBody>
          <a:bodyPr>
            <a:normAutofit/>
          </a:bodyPr>
          <a:lstStyle/>
          <a:p>
            <a:r>
              <a:rPr sz="4400" b="1" dirty="0"/>
              <a:t>The nature only story </a:t>
            </a:r>
          </a:p>
          <a:p>
            <a:r>
              <a:rPr sz="4400" b="1" dirty="0"/>
              <a:t>The neo-deism story</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prstGeom prst="rect">
            <a:avLst/>
          </a:prstGeom>
        </p:spPr>
        <p:txBody>
          <a:bodyPr/>
          <a:lstStyle/>
          <a:p>
            <a:r>
              <a:rPr b="1" dirty="0"/>
              <a:t>God’s Story </a:t>
            </a:r>
          </a:p>
        </p:txBody>
      </p:sp>
      <p:sp>
        <p:nvSpPr>
          <p:cNvPr id="145" name="Shape 145"/>
          <p:cNvSpPr>
            <a:spLocks noGrp="1"/>
          </p:cNvSpPr>
          <p:nvPr>
            <p:ph type="body" idx="1"/>
          </p:nvPr>
        </p:nvSpPr>
        <p:spPr>
          <a:prstGeom prst="rect">
            <a:avLst/>
          </a:prstGeom>
        </p:spPr>
        <p:txBody>
          <a:bodyPr>
            <a:normAutofit/>
          </a:bodyPr>
          <a:lstStyle/>
          <a:p>
            <a:r>
              <a:rPr sz="4400" b="1" dirty="0"/>
              <a:t>Chapter One: Creation (Genesis 1-3)</a:t>
            </a:r>
          </a:p>
          <a:p>
            <a:r>
              <a:rPr sz="4400" b="1" dirty="0"/>
              <a:t>Chapter Two: The Fall (Genesis 2:9)</a:t>
            </a:r>
          </a:p>
          <a:p>
            <a:r>
              <a:rPr sz="4400" b="1" dirty="0"/>
              <a:t>Chapter Three: Redemption (Gen 3:15, Gal 3:13)</a:t>
            </a:r>
          </a:p>
          <a:p>
            <a:r>
              <a:rPr sz="4400" b="1" dirty="0"/>
              <a:t>Chapter Four: New Creation (Rev 2:7)</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prstGeom prst="rect">
            <a:avLst/>
          </a:prstGeom>
        </p:spPr>
        <p:txBody>
          <a:bodyPr/>
          <a:lstStyle/>
          <a:p>
            <a:r>
              <a:rPr b="1" dirty="0"/>
              <a:t>What the stories say about:</a:t>
            </a:r>
          </a:p>
        </p:txBody>
      </p:sp>
      <p:sp>
        <p:nvSpPr>
          <p:cNvPr id="148" name="Shape 148"/>
          <p:cNvSpPr>
            <a:spLocks noGrp="1"/>
          </p:cNvSpPr>
          <p:nvPr>
            <p:ph type="body" idx="1"/>
          </p:nvPr>
        </p:nvSpPr>
        <p:spPr>
          <a:prstGeom prst="rect">
            <a:avLst/>
          </a:prstGeom>
        </p:spPr>
        <p:txBody>
          <a:bodyPr>
            <a:normAutofit/>
          </a:bodyPr>
          <a:lstStyle/>
          <a:p>
            <a:r>
              <a:rPr sz="4400" b="1" dirty="0"/>
              <a:t>The natural world </a:t>
            </a:r>
          </a:p>
          <a:p>
            <a:r>
              <a:rPr sz="4400" b="1" dirty="0"/>
              <a:t>People in general</a:t>
            </a:r>
          </a:p>
          <a:p>
            <a:r>
              <a:rPr sz="4400" b="1" dirty="0"/>
              <a:t>Suffering </a:t>
            </a:r>
          </a:p>
          <a:p>
            <a:r>
              <a:rPr sz="4400" b="1" dirty="0"/>
              <a:t>Death</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ctrTitle"/>
          </p:nvPr>
        </p:nvSpPr>
        <p:spPr>
          <a:prstGeom prst="rect">
            <a:avLst/>
          </a:prstGeom>
        </p:spPr>
        <p:txBody>
          <a:bodyPr>
            <a:normAutofit/>
          </a:bodyPr>
          <a:lstStyle/>
          <a:p>
            <a:r>
              <a:rPr sz="6900" b="1" dirty="0"/>
              <a:t>The Story God Tells</a:t>
            </a:r>
          </a:p>
        </p:txBody>
      </p:sp>
      <p:sp>
        <p:nvSpPr>
          <p:cNvPr id="151" name="Shape 151"/>
          <p:cNvSpPr>
            <a:spLocks noGrp="1"/>
          </p:cNvSpPr>
          <p:nvPr>
            <p:ph type="subTitle" sz="quarter" idx="1"/>
          </p:nvPr>
        </p:nvSpPr>
        <p:spPr>
          <a:prstGeom prst="rect">
            <a:avLst/>
          </a:prstGeom>
        </p:spPr>
        <p:txBody>
          <a:bodyPr>
            <a:normAutofit/>
          </a:bodyPr>
          <a:lstStyle>
            <a:lvl1pPr>
              <a:defRPr sz="2800" b="1"/>
            </a:lvl1pPr>
          </a:lstStyle>
          <a:p>
            <a:r>
              <a:rPr sz="6900" dirty="0"/>
              <a:t>Part One</a:t>
            </a: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136</Words>
  <Application>Microsoft Office PowerPoint</Application>
  <PresentationFormat>Custom</PresentationFormat>
  <Paragraphs>21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Bodoni SvtyTwo ITC TT-Book</vt:lpstr>
      <vt:lpstr>Helvetica</vt:lpstr>
      <vt:lpstr>Helvetica Neue</vt:lpstr>
      <vt:lpstr>Palatino</vt:lpstr>
      <vt:lpstr>Zapf Dingbats</vt:lpstr>
      <vt:lpstr>New_Template4</vt:lpstr>
      <vt:lpstr>The Story God Tells</vt:lpstr>
      <vt:lpstr>PowerPoint Presentation</vt:lpstr>
      <vt:lpstr>Beware Cultural Myths</vt:lpstr>
      <vt:lpstr>Competing Stories </vt:lpstr>
      <vt:lpstr>God’s Story </vt:lpstr>
      <vt:lpstr>What the stories say about:</vt:lpstr>
      <vt:lpstr>The Story God Tells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Story God Tells</dc:title>
  <dc:creator>Amanda</dc:creator>
  <cp:lastModifiedBy>Mary Holdahl</cp:lastModifiedBy>
  <cp:revision>1</cp:revision>
  <dcterms:modified xsi:type="dcterms:W3CDTF">2023-04-11T16:08:13Z</dcterms:modified>
</cp:coreProperties>
</file>